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62" r:id="rId2"/>
    <p:sldId id="264" r:id="rId3"/>
    <p:sldId id="267" r:id="rId4"/>
    <p:sldId id="268" r:id="rId5"/>
    <p:sldId id="265" r:id="rId6"/>
    <p:sldId id="266" r:id="rId7"/>
    <p:sldId id="269" r:id="rId8"/>
    <p:sldId id="270" r:id="rId9"/>
    <p:sldId id="272" r:id="rId10"/>
    <p:sldId id="271" r:id="rId11"/>
    <p:sldId id="273" r:id="rId12"/>
    <p:sldId id="274" r:id="rId13"/>
    <p:sldId id="275" r:id="rId14"/>
    <p:sldId id="281" r:id="rId15"/>
    <p:sldId id="276" r:id="rId16"/>
    <p:sldId id="277" r:id="rId17"/>
    <p:sldId id="278" r:id="rId18"/>
    <p:sldId id="279" r:id="rId19"/>
    <p:sldId id="280" r:id="rId20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2FF"/>
    <a:srgbClr val="E5D1FA"/>
    <a:srgbClr val="E3DF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82"/>
    <p:restoredTop sz="96846"/>
  </p:normalViewPr>
  <p:slideViewPr>
    <p:cSldViewPr snapToGrid="0" showGuides="1">
      <p:cViewPr>
        <p:scale>
          <a:sx n="50" d="100"/>
          <a:sy n="50" d="100"/>
        </p:scale>
        <p:origin x="3808" y="23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879BB-FB43-CA4F-84F4-5C64B3F15FD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7935F-7140-314E-92E2-E5BFEC57865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93723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49138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59735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NOTE THAT THE RECTANGLE WITH THE TEXT SHOULD BE RIDICULOUS BIG TO HAVE ROOM FOR THE IMAGE DON’T HAVE ANY WHITES ON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8262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22284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34051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67935F-7140-314E-92E2-E5BFEC57865A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89949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3AAE3-F1D0-688D-E13F-D70FD69011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BFC996-DF33-BAB8-CA83-412D54581C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5D5C3-448A-FC8D-08CF-CBC615F1C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7D0DE-3915-AF8C-FF60-1732E788C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3BA22-A2E5-EA25-F589-91AC06921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69821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325BF-BB6E-FCB8-29E9-872B261B1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62877A-9C4C-399D-6297-A221C72103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3D49F1-1C6F-C786-FA8E-A01A0A6AD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3A94C-FA19-8347-F1F0-1AFC4B801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5D12D-0A7A-8D8B-BE0A-D705B7B39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21751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31EA93-93A9-188A-C6BD-63770D253E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B0BEE6-D1C9-A36C-142D-4ABFB10DA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E736F-29E9-21C5-A853-3CA0853A3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789EC-38E4-4D94-405C-0B37C9838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0233F-FA02-1800-E8B3-595FB98E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36787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B0103-E3E9-C13F-EC45-137C2202E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20A17-CEEF-9785-2FFB-F67FC78AF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1FADF-11A5-047F-B60F-B3415244B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F756B-691E-976A-CFB6-CE66AA172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0F863-F07C-6B2E-F5A2-631569AC0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72872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4EF0F-600D-C1A1-F193-5B223F28D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71E42-1F99-C7A8-4EFE-8497A671A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276F0-56B4-B460-52D1-F317350EF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152B-8FA2-2CEE-35DA-CFD635E18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24F73-BE2D-2698-1FDA-19F01E011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6415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6084D-CA48-3509-5D89-554772E9D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A12AF-F4EC-5F34-0433-D290720944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D37E57-E428-314F-32B5-26761DB5C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01CDA5-2234-FE16-3CFF-DCE99CA88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40BE1-7B8B-9CD7-9ACC-40A900F2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2F1B2-B82F-4835-A810-A224F2409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1142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6BFEC-666C-D6F3-8CA9-35AEDDC8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F127C-D797-63BF-EB4B-129394CC3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26C46-1D95-FB0A-1CBC-A86A5527B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3C6AA3-D69B-316E-1A1B-79F15378D6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36E28C-7129-0619-AA7C-E67052194F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D74E52-9D3F-7B82-7467-8B4A06558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AB33B6-2E7A-79CD-80D9-F2F927578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C9D35A-FA0C-CF10-C7C0-976BEB1F7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82623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44F3C-CAFE-756F-4375-610F2E1CE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B80F36-AAC7-26F5-EAFC-8E6BA6F7B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83A917-FF6A-2653-5996-F4E7275C3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073252-7F87-1A86-F7CC-AE67C4C40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9254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453FF2-9350-0B0C-0766-EE09B366B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2672E6-0616-E751-5328-F5FD65A3B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626F2-C510-C0A9-1267-50B9BFAAB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6957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C7227-0553-7920-93BE-1725B13AA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8B9CB-1A4E-21F4-02B5-205DD256B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9FE3CC-C444-8C46-B795-8A4BA3191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D30DA-BAC3-C640-9B4C-BE09B8EDA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DD402C-3239-4646-CD8B-79F859C5C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AC9083-63B1-749D-1DAB-C7066F1F1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23811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36C8A-C4F8-35B4-33AC-F28F1F1B8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D51AE0-2C23-558F-C49E-6E776D033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769CD2-E8A2-06B8-7203-A47C4F664D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8996A-D366-3F1C-84A8-C8E9D1673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7FF52-6242-C3A1-70DF-3906103D6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D30BC-F3F8-1B30-50FD-71655471B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98984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B06640-2987-4341-594B-2C3020851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6507DE-D6FC-AEFA-3D2E-53061D7F2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FF5B6-620C-BDED-ED94-393542353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DC21-0E45-4C4E-B185-32FB6E8C2673}" type="datetimeFigureOut">
              <a:rPr lang="en-NL" smtClean="0"/>
              <a:t>01/03/2023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425AB-1EE8-CFED-9E2D-7AF8830D17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99EF6-E604-B4D9-4334-4BA792C9AD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85AB7-61EF-BE40-99B8-39B7E38F8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73089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3F3067E1-F335-1F18-D386-D02773BAA578}"/>
              </a:ext>
            </a:extLst>
          </p:cNvPr>
          <p:cNvSpPr/>
          <p:nvPr/>
        </p:nvSpPr>
        <p:spPr>
          <a:xfrm>
            <a:off x="3596356" y="0"/>
            <a:ext cx="4411054" cy="6858000"/>
          </a:xfrm>
          <a:prstGeom prst="parallelogram">
            <a:avLst/>
          </a:prstGeom>
          <a:solidFill>
            <a:srgbClr val="E3D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solidFill>
                  <a:schemeClr val="tx1"/>
                </a:solidFill>
                <a:latin typeface="Britannic Bold" panose="020B0903060703020204" pitchFamily="34" charset="77"/>
              </a:rPr>
              <a:t>WIND IS A CLEAN SOURCE OF ENERGY AND IT IS ALWAYS WINDY IN THE NETHERLANDS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AB513A05-6844-3973-EB10-5171A06C47D5}"/>
              </a:ext>
            </a:extLst>
          </p:cNvPr>
          <p:cNvSpPr/>
          <p:nvPr/>
        </p:nvSpPr>
        <p:spPr>
          <a:xfrm>
            <a:off x="3596356" y="0"/>
            <a:ext cx="4411054" cy="6858000"/>
          </a:xfrm>
          <a:prstGeom prst="parallelogram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08E3FDEB-D2BA-4C9E-7B53-E79039FA6505}"/>
              </a:ext>
            </a:extLst>
          </p:cNvPr>
          <p:cNvSpPr/>
          <p:nvPr/>
        </p:nvSpPr>
        <p:spPr>
          <a:xfrm>
            <a:off x="3596356" y="0"/>
            <a:ext cx="4411054" cy="6858000"/>
          </a:xfrm>
          <a:prstGeom prst="parallelogram">
            <a:avLst/>
          </a:prstGeom>
          <a:solidFill>
            <a:srgbClr val="ECF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solidFill>
                  <a:schemeClr val="tx1"/>
                </a:solidFill>
                <a:latin typeface="Britannic Bold" panose="020B0903060703020204" pitchFamily="34" charset="77"/>
              </a:rPr>
              <a:t>HOW CAN NETHERLANDS PREPARE FOR ENERGY CRISIS?</a:t>
            </a:r>
          </a:p>
        </p:txBody>
      </p:sp>
    </p:spTree>
    <p:extLst>
      <p:ext uri="{BB962C8B-B14F-4D97-AF65-F5344CB8AC3E}">
        <p14:creationId xmlns:p14="http://schemas.microsoft.com/office/powerpoint/2010/main" val="156466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ree Paris France photo and picture">
            <a:extLst>
              <a:ext uri="{FF2B5EF4-FFF2-40B4-BE49-F238E27FC236}">
                <a16:creationId xmlns:a16="http://schemas.microsoft.com/office/drawing/2014/main" id="{0D1F0441-43C6-4097-AA03-89BC0A1C7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09600"/>
            <a:ext cx="12192000" cy="8623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10436A-C543-30A4-AF32-D73943AF1928}"/>
              </a:ext>
            </a:extLst>
          </p:cNvPr>
          <p:cNvSpPr txBox="1"/>
          <p:nvPr/>
        </p:nvSpPr>
        <p:spPr>
          <a:xfrm>
            <a:off x="5397500" y="958598"/>
            <a:ext cx="65165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000" b="1" dirty="0">
                <a:latin typeface="Lucida Calligraphy" panose="03010101010101010101" pitchFamily="66" charset="77"/>
                <a:ea typeface="Brush Script MT" panose="03060802040406070304" pitchFamily="66" charset="-122"/>
                <a:cs typeface="Fairwater Script" panose="020F0502020204030204" pitchFamily="34" charset="0"/>
              </a:rPr>
              <a:t>THE PERFECT SPOT FOR A SUNSET PHOTO</a:t>
            </a:r>
          </a:p>
        </p:txBody>
      </p:sp>
    </p:spTree>
    <p:extLst>
      <p:ext uri="{BB962C8B-B14F-4D97-AF65-F5344CB8AC3E}">
        <p14:creationId xmlns:p14="http://schemas.microsoft.com/office/powerpoint/2010/main" val="182566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8" name="Picture 8" descr="Free Soup Food photo and picture">
            <a:extLst>
              <a:ext uri="{FF2B5EF4-FFF2-40B4-BE49-F238E27FC236}">
                <a16:creationId xmlns:a16="http://schemas.microsoft.com/office/drawing/2014/main" id="{EFC9ABB0-15D3-6F22-3FBA-11D40B330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8934">
            <a:off x="8216900" y="8026034"/>
            <a:ext cx="5307012" cy="352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Free Paris Bottle photo and picture">
            <a:extLst>
              <a:ext uri="{FF2B5EF4-FFF2-40B4-BE49-F238E27FC236}">
                <a16:creationId xmlns:a16="http://schemas.microsoft.com/office/drawing/2014/main" id="{CB106BB3-D0F7-02E4-127B-8AD042A49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4973" y="399319"/>
            <a:ext cx="5096933" cy="382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1626934" y="-973800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4</a:t>
            </a:r>
          </a:p>
        </p:txBody>
      </p:sp>
      <p:pic>
        <p:nvPicPr>
          <p:cNvPr id="5122" name="Picture 2" descr="Free Calf Veal photo and picture">
            <a:extLst>
              <a:ext uri="{FF2B5EF4-FFF2-40B4-BE49-F238E27FC236}">
                <a16:creationId xmlns:a16="http://schemas.microsoft.com/office/drawing/2014/main" id="{1B2932FC-F9AF-D431-9674-C4B5108B8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35836">
            <a:off x="-732235" y="-4240437"/>
            <a:ext cx="4995070" cy="3330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Free Paris Ribbon photo and picture">
            <a:extLst>
              <a:ext uri="{FF2B5EF4-FFF2-40B4-BE49-F238E27FC236}">
                <a16:creationId xmlns:a16="http://schemas.microsoft.com/office/drawing/2014/main" id="{0893ABFF-EEC3-1B35-0BB7-423A0662F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24" y="-5116289"/>
            <a:ext cx="3378200" cy="50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Free Croissant Breakfast photo and picture">
            <a:extLst>
              <a:ext uri="{FF2B5EF4-FFF2-40B4-BE49-F238E27FC236}">
                <a16:creationId xmlns:a16="http://schemas.microsoft.com/office/drawing/2014/main" id="{98042CD2-F036-7884-35AF-50EA8A1765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84774">
            <a:off x="-676390" y="7354728"/>
            <a:ext cx="5452533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E672AF-A6AC-8F24-4553-E019BC96C1F3}"/>
              </a:ext>
            </a:extLst>
          </p:cNvPr>
          <p:cNvSpPr txBox="1"/>
          <p:nvPr/>
        </p:nvSpPr>
        <p:spPr>
          <a:xfrm>
            <a:off x="4914901" y="5515608"/>
            <a:ext cx="40589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3200" b="1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tencil" pitchFamily="82" charset="77"/>
              </a:rPr>
              <a:t>EAT LIKE YOU NEVER ATE BEFORE</a:t>
            </a:r>
          </a:p>
        </p:txBody>
      </p:sp>
    </p:spTree>
    <p:extLst>
      <p:ext uri="{BB962C8B-B14F-4D97-AF65-F5344CB8AC3E}">
        <p14:creationId xmlns:p14="http://schemas.microsoft.com/office/powerpoint/2010/main" val="3573484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8" name="Picture 8" descr="Free Soup Food photo and picture">
            <a:extLst>
              <a:ext uri="{FF2B5EF4-FFF2-40B4-BE49-F238E27FC236}">
                <a16:creationId xmlns:a16="http://schemas.microsoft.com/office/drawing/2014/main" id="{EFC9ABB0-15D3-6F22-3FBA-11D40B330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8934">
            <a:off x="8216901" y="3644901"/>
            <a:ext cx="5307012" cy="352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Free Paris Bottle photo and picture">
            <a:extLst>
              <a:ext uri="{FF2B5EF4-FFF2-40B4-BE49-F238E27FC236}">
                <a16:creationId xmlns:a16="http://schemas.microsoft.com/office/drawing/2014/main" id="{CB106BB3-D0F7-02E4-127B-8AD042A49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567" y="399319"/>
            <a:ext cx="5096933" cy="382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4</a:t>
            </a:r>
          </a:p>
        </p:txBody>
      </p:sp>
      <p:pic>
        <p:nvPicPr>
          <p:cNvPr id="5122" name="Picture 2" descr="Free Calf Veal photo and picture">
            <a:extLst>
              <a:ext uri="{FF2B5EF4-FFF2-40B4-BE49-F238E27FC236}">
                <a16:creationId xmlns:a16="http://schemas.microsoft.com/office/drawing/2014/main" id="{1B2932FC-F9AF-D431-9674-C4B5108B8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35836">
            <a:off x="-732235" y="-471692"/>
            <a:ext cx="4995070" cy="3330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Free Paris Ribbon photo and picture">
            <a:extLst>
              <a:ext uri="{FF2B5EF4-FFF2-40B4-BE49-F238E27FC236}">
                <a16:creationId xmlns:a16="http://schemas.microsoft.com/office/drawing/2014/main" id="{0893ABFF-EEC3-1B35-0BB7-423A0662F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924" y="0"/>
            <a:ext cx="3378200" cy="50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Free Croissant Breakfast photo and picture">
            <a:extLst>
              <a:ext uri="{FF2B5EF4-FFF2-40B4-BE49-F238E27FC236}">
                <a16:creationId xmlns:a16="http://schemas.microsoft.com/office/drawing/2014/main" id="{98042CD2-F036-7884-35AF-50EA8A1765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84774">
            <a:off x="-676390" y="2796443"/>
            <a:ext cx="5452533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D10A41-27F4-E332-B2F3-F1CE18A61A1A}"/>
              </a:ext>
            </a:extLst>
          </p:cNvPr>
          <p:cNvSpPr txBox="1"/>
          <p:nvPr/>
        </p:nvSpPr>
        <p:spPr>
          <a:xfrm>
            <a:off x="4914901" y="5515608"/>
            <a:ext cx="40589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3200" b="1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tencil" pitchFamily="82" charset="77"/>
              </a:rPr>
              <a:t>EAT LIKE YOU NEVER ATE BEFORE</a:t>
            </a:r>
          </a:p>
        </p:txBody>
      </p:sp>
    </p:spTree>
    <p:extLst>
      <p:ext uri="{BB962C8B-B14F-4D97-AF65-F5344CB8AC3E}">
        <p14:creationId xmlns:p14="http://schemas.microsoft.com/office/powerpoint/2010/main" val="1413456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2272392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36213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 flipV="1">
            <a:off x="7070648" y="7010400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E194ED-0F1E-C4F8-8568-5DD8DC9A51BF}"/>
              </a:ext>
            </a:extLst>
          </p:cNvPr>
          <p:cNvSpPr/>
          <p:nvPr/>
        </p:nvSpPr>
        <p:spPr>
          <a:xfrm>
            <a:off x="7187608" y="8179677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843848-1650-946D-6FAD-1A0C29277300}"/>
              </a:ext>
            </a:extLst>
          </p:cNvPr>
          <p:cNvSpPr/>
          <p:nvPr/>
        </p:nvSpPr>
        <p:spPr>
          <a:xfrm>
            <a:off x="7187607" y="9097621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A030EF-F88A-369C-92D6-D2BBB606AD52}"/>
              </a:ext>
            </a:extLst>
          </p:cNvPr>
          <p:cNvSpPr/>
          <p:nvPr/>
        </p:nvSpPr>
        <p:spPr>
          <a:xfrm>
            <a:off x="7187606" y="10015565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1256ED-BC72-29AF-0630-23D2CEEAED1D}"/>
              </a:ext>
            </a:extLst>
          </p:cNvPr>
          <p:cNvSpPr/>
          <p:nvPr/>
        </p:nvSpPr>
        <p:spPr>
          <a:xfrm>
            <a:off x="7187605" y="10933509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8E0969-6446-F165-9CC1-BDCD6B3D25F4}"/>
              </a:ext>
            </a:extLst>
          </p:cNvPr>
          <p:cNvSpPr/>
          <p:nvPr/>
        </p:nvSpPr>
        <p:spPr>
          <a:xfrm>
            <a:off x="7187604" y="11851453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7338410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8256354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9174298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10092242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11010186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11928130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666BLAH BLAH BLAH BLAH</a:t>
            </a:r>
          </a:p>
        </p:txBody>
      </p:sp>
      <p:sp>
        <p:nvSpPr>
          <p:cNvPr id="15" name="AutoShape 124">
            <a:extLst>
              <a:ext uri="{FF2B5EF4-FFF2-40B4-BE49-F238E27FC236}">
                <a16:creationId xmlns:a16="http://schemas.microsoft.com/office/drawing/2014/main" id="{C34543DA-FC99-E747-A6B3-F51E57BE6620}"/>
              </a:ext>
            </a:extLst>
          </p:cNvPr>
          <p:cNvSpPr>
            <a:spLocks/>
          </p:cNvSpPr>
          <p:nvPr/>
        </p:nvSpPr>
        <p:spPr bwMode="auto">
          <a:xfrm>
            <a:off x="7428645" y="7315947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900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 flipV="1">
            <a:off x="7070648" y="707265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E194ED-0F1E-C4F8-8568-5DD8DC9A51BF}"/>
              </a:ext>
            </a:extLst>
          </p:cNvPr>
          <p:cNvSpPr/>
          <p:nvPr/>
        </p:nvSpPr>
        <p:spPr>
          <a:xfrm>
            <a:off x="7187608" y="1876542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843848-1650-946D-6FAD-1A0C29277300}"/>
              </a:ext>
            </a:extLst>
          </p:cNvPr>
          <p:cNvSpPr/>
          <p:nvPr/>
        </p:nvSpPr>
        <p:spPr>
          <a:xfrm>
            <a:off x="7187607" y="2794486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A030EF-F88A-369C-92D6-D2BBB606AD52}"/>
              </a:ext>
            </a:extLst>
          </p:cNvPr>
          <p:cNvSpPr/>
          <p:nvPr/>
        </p:nvSpPr>
        <p:spPr>
          <a:xfrm>
            <a:off x="7187606" y="3712430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1256ED-BC72-29AF-0630-23D2CEEAED1D}"/>
              </a:ext>
            </a:extLst>
          </p:cNvPr>
          <p:cNvSpPr/>
          <p:nvPr/>
        </p:nvSpPr>
        <p:spPr>
          <a:xfrm>
            <a:off x="7187605" y="4630374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8E0969-6446-F165-9CC1-BDCD6B3D25F4}"/>
              </a:ext>
            </a:extLst>
          </p:cNvPr>
          <p:cNvSpPr/>
          <p:nvPr/>
        </p:nvSpPr>
        <p:spPr>
          <a:xfrm>
            <a:off x="7187604" y="554831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666BLAH BLAH BLAH BLAH</a:t>
            </a:r>
          </a:p>
        </p:txBody>
      </p:sp>
      <p:sp>
        <p:nvSpPr>
          <p:cNvPr id="15" name="AutoShape 124">
            <a:extLst>
              <a:ext uri="{FF2B5EF4-FFF2-40B4-BE49-F238E27FC236}">
                <a16:creationId xmlns:a16="http://schemas.microsoft.com/office/drawing/2014/main" id="{C34543DA-FC99-E747-A6B3-F51E57BE6620}"/>
              </a:ext>
            </a:extLst>
          </p:cNvPr>
          <p:cNvSpPr>
            <a:spLocks/>
          </p:cNvSpPr>
          <p:nvPr/>
        </p:nvSpPr>
        <p:spPr bwMode="auto">
          <a:xfrm>
            <a:off x="7428645" y="1012812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xmlns:lc="http://schemas.openxmlformats.org/drawingml/2006/lockedCanvas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7446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>
            <a:off x="7187609" y="95859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843848-1650-946D-6FAD-1A0C29277300}"/>
              </a:ext>
            </a:extLst>
          </p:cNvPr>
          <p:cNvSpPr/>
          <p:nvPr/>
        </p:nvSpPr>
        <p:spPr>
          <a:xfrm>
            <a:off x="7187607" y="2794486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A030EF-F88A-369C-92D6-D2BBB606AD52}"/>
              </a:ext>
            </a:extLst>
          </p:cNvPr>
          <p:cNvSpPr/>
          <p:nvPr/>
        </p:nvSpPr>
        <p:spPr>
          <a:xfrm>
            <a:off x="7187606" y="3712430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1256ED-BC72-29AF-0630-23D2CEEAED1D}"/>
              </a:ext>
            </a:extLst>
          </p:cNvPr>
          <p:cNvSpPr/>
          <p:nvPr/>
        </p:nvSpPr>
        <p:spPr>
          <a:xfrm>
            <a:off x="7187605" y="4630374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8E0969-6446-F165-9CC1-BDCD6B3D25F4}"/>
              </a:ext>
            </a:extLst>
          </p:cNvPr>
          <p:cNvSpPr/>
          <p:nvPr/>
        </p:nvSpPr>
        <p:spPr>
          <a:xfrm>
            <a:off x="7187604" y="554831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666BLAH BLAH BLAH BLAH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3DCC1F9-0675-8F45-0D25-03D9C13FA832}"/>
              </a:ext>
            </a:extLst>
          </p:cNvPr>
          <p:cNvSpPr/>
          <p:nvPr/>
        </p:nvSpPr>
        <p:spPr>
          <a:xfrm flipV="1">
            <a:off x="7070648" y="1729127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AutoShape 124">
            <a:extLst>
              <a:ext uri="{FF2B5EF4-FFF2-40B4-BE49-F238E27FC236}">
                <a16:creationId xmlns:a16="http://schemas.microsoft.com/office/drawing/2014/main" id="{682977BB-106A-FD62-A838-67BB505D6A2B}"/>
              </a:ext>
            </a:extLst>
          </p:cNvPr>
          <p:cNvSpPr>
            <a:spLocks/>
          </p:cNvSpPr>
          <p:nvPr/>
        </p:nvSpPr>
        <p:spPr bwMode="auto">
          <a:xfrm>
            <a:off x="7428645" y="1994177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57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>
            <a:off x="7187609" y="95859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E194ED-0F1E-C4F8-8568-5DD8DC9A51BF}"/>
              </a:ext>
            </a:extLst>
          </p:cNvPr>
          <p:cNvSpPr/>
          <p:nvPr/>
        </p:nvSpPr>
        <p:spPr>
          <a:xfrm>
            <a:off x="7187608" y="1876542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A030EF-F88A-369C-92D6-D2BBB606AD52}"/>
              </a:ext>
            </a:extLst>
          </p:cNvPr>
          <p:cNvSpPr/>
          <p:nvPr/>
        </p:nvSpPr>
        <p:spPr>
          <a:xfrm>
            <a:off x="7187606" y="3712430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1256ED-BC72-29AF-0630-23D2CEEAED1D}"/>
              </a:ext>
            </a:extLst>
          </p:cNvPr>
          <p:cNvSpPr/>
          <p:nvPr/>
        </p:nvSpPr>
        <p:spPr>
          <a:xfrm>
            <a:off x="7187605" y="4630374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8E0969-6446-F165-9CC1-BDCD6B3D25F4}"/>
              </a:ext>
            </a:extLst>
          </p:cNvPr>
          <p:cNvSpPr/>
          <p:nvPr/>
        </p:nvSpPr>
        <p:spPr>
          <a:xfrm>
            <a:off x="7187604" y="554831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666BLAH BLAH BLAH BLAH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CF7A69A-FD57-B725-C3F6-0A2DF5E6407C}"/>
              </a:ext>
            </a:extLst>
          </p:cNvPr>
          <p:cNvSpPr/>
          <p:nvPr/>
        </p:nvSpPr>
        <p:spPr>
          <a:xfrm flipV="1">
            <a:off x="7070648" y="2667875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AutoShape 124">
            <a:extLst>
              <a:ext uri="{FF2B5EF4-FFF2-40B4-BE49-F238E27FC236}">
                <a16:creationId xmlns:a16="http://schemas.microsoft.com/office/drawing/2014/main" id="{809DD269-D07E-FE20-417A-A528473DBEDC}"/>
              </a:ext>
            </a:extLst>
          </p:cNvPr>
          <p:cNvSpPr>
            <a:spLocks/>
          </p:cNvSpPr>
          <p:nvPr/>
        </p:nvSpPr>
        <p:spPr bwMode="auto">
          <a:xfrm>
            <a:off x="7413723" y="2929248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23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>
            <a:off x="7187609" y="95859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E194ED-0F1E-C4F8-8568-5DD8DC9A51BF}"/>
              </a:ext>
            </a:extLst>
          </p:cNvPr>
          <p:cNvSpPr/>
          <p:nvPr/>
        </p:nvSpPr>
        <p:spPr>
          <a:xfrm>
            <a:off x="7187608" y="1876542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843848-1650-946D-6FAD-1A0C29277300}"/>
              </a:ext>
            </a:extLst>
          </p:cNvPr>
          <p:cNvSpPr/>
          <p:nvPr/>
        </p:nvSpPr>
        <p:spPr>
          <a:xfrm>
            <a:off x="7187607" y="2794486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1256ED-BC72-29AF-0630-23D2CEEAED1D}"/>
              </a:ext>
            </a:extLst>
          </p:cNvPr>
          <p:cNvSpPr/>
          <p:nvPr/>
        </p:nvSpPr>
        <p:spPr>
          <a:xfrm>
            <a:off x="7187605" y="4630374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8E0969-6446-F165-9CC1-BDCD6B3D25F4}"/>
              </a:ext>
            </a:extLst>
          </p:cNvPr>
          <p:cNvSpPr/>
          <p:nvPr/>
        </p:nvSpPr>
        <p:spPr>
          <a:xfrm>
            <a:off x="7187604" y="554831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666BLAH BLAH BLAH BLAH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1E24587-54F9-AA4A-81EF-46FB410F0D9D}"/>
              </a:ext>
            </a:extLst>
          </p:cNvPr>
          <p:cNvSpPr/>
          <p:nvPr/>
        </p:nvSpPr>
        <p:spPr>
          <a:xfrm flipV="1">
            <a:off x="7070648" y="3585819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AutoShape 124">
            <a:extLst>
              <a:ext uri="{FF2B5EF4-FFF2-40B4-BE49-F238E27FC236}">
                <a16:creationId xmlns:a16="http://schemas.microsoft.com/office/drawing/2014/main" id="{EE313A52-AEA6-2959-9B14-D5F50E54ABF3}"/>
              </a:ext>
            </a:extLst>
          </p:cNvPr>
          <p:cNvSpPr>
            <a:spLocks/>
          </p:cNvSpPr>
          <p:nvPr/>
        </p:nvSpPr>
        <p:spPr bwMode="auto">
          <a:xfrm>
            <a:off x="7428645" y="3877672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63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>
            <a:off x="7187609" y="95859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E194ED-0F1E-C4F8-8568-5DD8DC9A51BF}"/>
              </a:ext>
            </a:extLst>
          </p:cNvPr>
          <p:cNvSpPr/>
          <p:nvPr/>
        </p:nvSpPr>
        <p:spPr>
          <a:xfrm>
            <a:off x="7187608" y="1876542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843848-1650-946D-6FAD-1A0C29277300}"/>
              </a:ext>
            </a:extLst>
          </p:cNvPr>
          <p:cNvSpPr/>
          <p:nvPr/>
        </p:nvSpPr>
        <p:spPr>
          <a:xfrm>
            <a:off x="7187607" y="2794486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A030EF-F88A-369C-92D6-D2BBB606AD52}"/>
              </a:ext>
            </a:extLst>
          </p:cNvPr>
          <p:cNvSpPr/>
          <p:nvPr/>
        </p:nvSpPr>
        <p:spPr>
          <a:xfrm>
            <a:off x="7187606" y="3712430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8E0969-6446-F165-9CC1-BDCD6B3D25F4}"/>
              </a:ext>
            </a:extLst>
          </p:cNvPr>
          <p:cNvSpPr/>
          <p:nvPr/>
        </p:nvSpPr>
        <p:spPr>
          <a:xfrm>
            <a:off x="7187604" y="554831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666BLAH BLAH BLAH BLAH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BD90FB3-01B7-FB18-9838-C251F28B8992}"/>
              </a:ext>
            </a:extLst>
          </p:cNvPr>
          <p:cNvSpPr/>
          <p:nvPr/>
        </p:nvSpPr>
        <p:spPr>
          <a:xfrm flipV="1">
            <a:off x="7070648" y="4503763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AutoShape 124">
            <a:extLst>
              <a:ext uri="{FF2B5EF4-FFF2-40B4-BE49-F238E27FC236}">
                <a16:creationId xmlns:a16="http://schemas.microsoft.com/office/drawing/2014/main" id="{76643DB1-CC0B-07CB-3956-61242CD35CCD}"/>
              </a:ext>
            </a:extLst>
          </p:cNvPr>
          <p:cNvSpPr>
            <a:spLocks/>
          </p:cNvSpPr>
          <p:nvPr/>
        </p:nvSpPr>
        <p:spPr bwMode="auto">
          <a:xfrm>
            <a:off x="7428645" y="4768813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0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1">
            <a:extLst>
              <a:ext uri="{FF2B5EF4-FFF2-40B4-BE49-F238E27FC236}">
                <a16:creationId xmlns:a16="http://schemas.microsoft.com/office/drawing/2014/main" id="{BBA37D38-6EE4-3AC2-4A3D-9C5453C71626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8196" name="Picture 4" descr="Free Plane Air France photo and picture">
            <a:extLst>
              <a:ext uri="{FF2B5EF4-FFF2-40B4-BE49-F238E27FC236}">
                <a16:creationId xmlns:a16="http://schemas.microsoft.com/office/drawing/2014/main" id="{6324F02A-92C9-839D-1F2A-379FA9737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2667" y="0"/>
            <a:ext cx="10336213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65C4749-BBEA-2201-F6A4-EEA4144A2E26}"/>
              </a:ext>
            </a:extLst>
          </p:cNvPr>
          <p:cNvSpPr/>
          <p:nvPr/>
        </p:nvSpPr>
        <p:spPr>
          <a:xfrm>
            <a:off x="7187609" y="958598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EE194ED-0F1E-C4F8-8568-5DD8DC9A51BF}"/>
              </a:ext>
            </a:extLst>
          </p:cNvPr>
          <p:cNvSpPr/>
          <p:nvPr/>
        </p:nvSpPr>
        <p:spPr>
          <a:xfrm>
            <a:off x="7187608" y="1876542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843848-1650-946D-6FAD-1A0C29277300}"/>
              </a:ext>
            </a:extLst>
          </p:cNvPr>
          <p:cNvSpPr/>
          <p:nvPr/>
        </p:nvSpPr>
        <p:spPr>
          <a:xfrm>
            <a:off x="7187607" y="2794486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A030EF-F88A-369C-92D6-D2BBB606AD52}"/>
              </a:ext>
            </a:extLst>
          </p:cNvPr>
          <p:cNvSpPr/>
          <p:nvPr/>
        </p:nvSpPr>
        <p:spPr>
          <a:xfrm>
            <a:off x="7187606" y="3712430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1256ED-BC72-29AF-0630-23D2CEEAED1D}"/>
              </a:ext>
            </a:extLst>
          </p:cNvPr>
          <p:cNvSpPr/>
          <p:nvPr/>
        </p:nvSpPr>
        <p:spPr>
          <a:xfrm>
            <a:off x="7187605" y="4630374"/>
            <a:ext cx="574159" cy="615021"/>
          </a:xfrm>
          <a:prstGeom prst="ellipse">
            <a:avLst/>
          </a:prstGeom>
          <a:solidFill>
            <a:schemeClr val="bg1">
              <a:lumMod val="95000"/>
              <a:alpha val="5578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B5E2E0-BEB4-83DD-4500-FEC4AA2EB26E}"/>
              </a:ext>
            </a:extLst>
          </p:cNvPr>
          <p:cNvSpPr txBox="1"/>
          <p:nvPr/>
        </p:nvSpPr>
        <p:spPr>
          <a:xfrm>
            <a:off x="8073546" y="103527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111BLAH BLAH BLAH BLAH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DA464-43BB-36EA-4196-8C92C0EBD6C2}"/>
              </a:ext>
            </a:extLst>
          </p:cNvPr>
          <p:cNvSpPr txBox="1"/>
          <p:nvPr/>
        </p:nvSpPr>
        <p:spPr>
          <a:xfrm>
            <a:off x="8073546" y="1953219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222BLAH BLAH BLAH BLAH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D87CC9-6C5E-083B-439B-C9D0B9DD1D6E}"/>
              </a:ext>
            </a:extLst>
          </p:cNvPr>
          <p:cNvSpPr txBox="1"/>
          <p:nvPr/>
        </p:nvSpPr>
        <p:spPr>
          <a:xfrm>
            <a:off x="8073546" y="2871163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333BLAH BLAH BLAH BLAH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4A3707-0471-F688-0F56-9B0E139B84D4}"/>
              </a:ext>
            </a:extLst>
          </p:cNvPr>
          <p:cNvSpPr txBox="1"/>
          <p:nvPr/>
        </p:nvSpPr>
        <p:spPr>
          <a:xfrm>
            <a:off x="8073546" y="3789107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444BLAH BLAH BLAH BLAH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60848A-E93E-8754-C4ED-907A979477BD}"/>
              </a:ext>
            </a:extLst>
          </p:cNvPr>
          <p:cNvSpPr txBox="1"/>
          <p:nvPr/>
        </p:nvSpPr>
        <p:spPr>
          <a:xfrm>
            <a:off x="8073546" y="4707051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solidFill>
                  <a:schemeClr val="bg1">
                    <a:lumMod val="50000"/>
                  </a:schemeClr>
                </a:solidFill>
              </a:rPr>
              <a:t>555BLAH BLAH BLAH BLAH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38A04-9252-5CB2-9FD4-5ADB85886435}"/>
              </a:ext>
            </a:extLst>
          </p:cNvPr>
          <p:cNvSpPr txBox="1"/>
          <p:nvPr/>
        </p:nvSpPr>
        <p:spPr>
          <a:xfrm>
            <a:off x="8073546" y="5624995"/>
            <a:ext cx="3615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b="1" dirty="0"/>
              <a:t>666BLAH BLAH BLAH BLAH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4E45DBE-A51E-ACB8-7CF5-2E9FC33A0712}"/>
              </a:ext>
            </a:extLst>
          </p:cNvPr>
          <p:cNvSpPr/>
          <p:nvPr/>
        </p:nvSpPr>
        <p:spPr>
          <a:xfrm flipV="1">
            <a:off x="7070648" y="5456542"/>
            <a:ext cx="808070" cy="868239"/>
          </a:xfrm>
          <a:prstGeom prst="ellipse">
            <a:avLst/>
          </a:prstGeom>
          <a:solidFill>
            <a:schemeClr val="accent1">
              <a:lumMod val="20000"/>
              <a:lumOff val="80000"/>
              <a:alpha val="9211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AutoShape 124">
            <a:extLst>
              <a:ext uri="{FF2B5EF4-FFF2-40B4-BE49-F238E27FC236}">
                <a16:creationId xmlns:a16="http://schemas.microsoft.com/office/drawing/2014/main" id="{3AF4A351-2EB1-5660-1579-68E28F0088DB}"/>
              </a:ext>
            </a:extLst>
          </p:cNvPr>
          <p:cNvSpPr>
            <a:spLocks/>
          </p:cNvSpPr>
          <p:nvPr/>
        </p:nvSpPr>
        <p:spPr bwMode="auto">
          <a:xfrm>
            <a:off x="7428645" y="5730333"/>
            <a:ext cx="92075" cy="33813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7182"/>
                </a:moveTo>
                <a:lnTo>
                  <a:pt x="21600" y="20127"/>
                </a:lnTo>
                <a:cubicBezTo>
                  <a:pt x="21600" y="20536"/>
                  <a:pt x="21075" y="20884"/>
                  <a:pt x="20024" y="21170"/>
                </a:cubicBezTo>
                <a:cubicBezTo>
                  <a:pt x="18973" y="21457"/>
                  <a:pt x="17696" y="21600"/>
                  <a:pt x="16199" y="21600"/>
                </a:cubicBezTo>
                <a:lnTo>
                  <a:pt x="5396" y="21600"/>
                </a:lnTo>
                <a:cubicBezTo>
                  <a:pt x="3899" y="21600"/>
                  <a:pt x="2622" y="21457"/>
                  <a:pt x="1576" y="21170"/>
                </a:cubicBezTo>
                <a:cubicBezTo>
                  <a:pt x="525" y="20884"/>
                  <a:pt x="0" y="20536"/>
                  <a:pt x="0" y="20127"/>
                </a:cubicBezTo>
                <a:lnTo>
                  <a:pt x="0" y="17182"/>
                </a:lnTo>
                <a:cubicBezTo>
                  <a:pt x="0" y="16773"/>
                  <a:pt x="525" y="16425"/>
                  <a:pt x="1576" y="16138"/>
                </a:cubicBezTo>
                <a:cubicBezTo>
                  <a:pt x="2622" y="15853"/>
                  <a:pt x="3899" y="15709"/>
                  <a:pt x="5396" y="15709"/>
                </a:cubicBezTo>
                <a:lnTo>
                  <a:pt x="16199" y="15709"/>
                </a:lnTo>
                <a:cubicBezTo>
                  <a:pt x="17696" y="15709"/>
                  <a:pt x="18973" y="15853"/>
                  <a:pt x="20024" y="16138"/>
                </a:cubicBezTo>
                <a:cubicBezTo>
                  <a:pt x="21075" y="16425"/>
                  <a:pt x="21600" y="16773"/>
                  <a:pt x="21600" y="17182"/>
                </a:cubicBezTo>
                <a:close/>
                <a:moveTo>
                  <a:pt x="21600" y="9327"/>
                </a:moveTo>
                <a:lnTo>
                  <a:pt x="21600" y="12273"/>
                </a:lnTo>
                <a:cubicBezTo>
                  <a:pt x="21600" y="12682"/>
                  <a:pt x="21075" y="13030"/>
                  <a:pt x="20024" y="13316"/>
                </a:cubicBezTo>
                <a:cubicBezTo>
                  <a:pt x="18973" y="13602"/>
                  <a:pt x="17696" y="13745"/>
                  <a:pt x="16199" y="13745"/>
                </a:cubicBezTo>
                <a:lnTo>
                  <a:pt x="5396" y="13745"/>
                </a:lnTo>
                <a:cubicBezTo>
                  <a:pt x="3899" y="13745"/>
                  <a:pt x="2622" y="13602"/>
                  <a:pt x="1576" y="13316"/>
                </a:cubicBezTo>
                <a:cubicBezTo>
                  <a:pt x="525" y="13030"/>
                  <a:pt x="0" y="12682"/>
                  <a:pt x="0" y="12273"/>
                </a:cubicBezTo>
                <a:lnTo>
                  <a:pt x="0" y="9327"/>
                </a:lnTo>
                <a:cubicBezTo>
                  <a:pt x="0" y="8918"/>
                  <a:pt x="525" y="8570"/>
                  <a:pt x="1576" y="8284"/>
                </a:cubicBezTo>
                <a:cubicBezTo>
                  <a:pt x="2622" y="7998"/>
                  <a:pt x="3899" y="7855"/>
                  <a:pt x="5396" y="7855"/>
                </a:cubicBezTo>
                <a:lnTo>
                  <a:pt x="16199" y="7855"/>
                </a:lnTo>
                <a:cubicBezTo>
                  <a:pt x="17696" y="7855"/>
                  <a:pt x="18973" y="7998"/>
                  <a:pt x="20024" y="8284"/>
                </a:cubicBezTo>
                <a:cubicBezTo>
                  <a:pt x="21075" y="8570"/>
                  <a:pt x="21600" y="8918"/>
                  <a:pt x="21600" y="9327"/>
                </a:cubicBezTo>
                <a:close/>
                <a:moveTo>
                  <a:pt x="21600" y="1473"/>
                </a:moveTo>
                <a:lnTo>
                  <a:pt x="21600" y="4418"/>
                </a:lnTo>
                <a:cubicBezTo>
                  <a:pt x="21600" y="4827"/>
                  <a:pt x="21075" y="5175"/>
                  <a:pt x="20024" y="5462"/>
                </a:cubicBezTo>
                <a:cubicBezTo>
                  <a:pt x="18973" y="5748"/>
                  <a:pt x="17696" y="5891"/>
                  <a:pt x="16199" y="5891"/>
                </a:cubicBezTo>
                <a:lnTo>
                  <a:pt x="5396" y="5891"/>
                </a:lnTo>
                <a:cubicBezTo>
                  <a:pt x="3899" y="5891"/>
                  <a:pt x="2622" y="5748"/>
                  <a:pt x="1576" y="5462"/>
                </a:cubicBezTo>
                <a:cubicBezTo>
                  <a:pt x="525" y="5175"/>
                  <a:pt x="0" y="4827"/>
                  <a:pt x="0" y="4418"/>
                </a:cubicBezTo>
                <a:lnTo>
                  <a:pt x="0" y="1473"/>
                </a:lnTo>
                <a:cubicBezTo>
                  <a:pt x="0" y="1064"/>
                  <a:pt x="525" y="716"/>
                  <a:pt x="1576" y="430"/>
                </a:cubicBezTo>
                <a:cubicBezTo>
                  <a:pt x="2622" y="143"/>
                  <a:pt x="3899" y="0"/>
                  <a:pt x="5396" y="0"/>
                </a:cubicBezTo>
                <a:lnTo>
                  <a:pt x="16199" y="0"/>
                </a:lnTo>
                <a:cubicBezTo>
                  <a:pt x="17696" y="0"/>
                  <a:pt x="18973" y="143"/>
                  <a:pt x="20024" y="430"/>
                </a:cubicBezTo>
                <a:cubicBezTo>
                  <a:pt x="21075" y="716"/>
                  <a:pt x="21600" y="1064"/>
                  <a:pt x="21600" y="1473"/>
                </a:cubicBezTo>
                <a:close/>
                <a:moveTo>
                  <a:pt x="21600" y="1473"/>
                </a:moveTo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lc="http://schemas.openxmlformats.org/drawingml/2006/lockedCanvas"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>
            <a:defPPr>
              <a:defRPr lang="en-US"/>
            </a:defPPr>
            <a:lvl1pPr marL="0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88365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76729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65094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35345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41823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530188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618552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706917" algn="l" defTabSz="2176729" rtl="0" eaLnBrk="1" latinLnBrk="0" hangingPunct="1"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58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3F3067E1-F335-1F18-D386-D02773BAA578}"/>
              </a:ext>
            </a:extLst>
          </p:cNvPr>
          <p:cNvSpPr/>
          <p:nvPr/>
        </p:nvSpPr>
        <p:spPr>
          <a:xfrm>
            <a:off x="3596356" y="0"/>
            <a:ext cx="4411054" cy="6858000"/>
          </a:xfrm>
          <a:prstGeom prst="parallelogram">
            <a:avLst/>
          </a:prstGeom>
          <a:solidFill>
            <a:srgbClr val="E3D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solidFill>
                  <a:schemeClr val="tx1"/>
                </a:solidFill>
                <a:latin typeface="Britannic Bold" panose="020B0903060703020204" pitchFamily="34" charset="77"/>
              </a:rPr>
              <a:t>WIND IS A CLEAN SOURCE OF ENERGY AND IT IS ALWAYS WINDY IN THE NETHERLANDS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AB513A05-6844-3973-EB10-5171A06C47D5}"/>
              </a:ext>
            </a:extLst>
          </p:cNvPr>
          <p:cNvSpPr/>
          <p:nvPr/>
        </p:nvSpPr>
        <p:spPr>
          <a:xfrm>
            <a:off x="6905613" y="0"/>
            <a:ext cx="4411054" cy="6858000"/>
          </a:xfrm>
          <a:prstGeom prst="parallelogram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08E3FDEB-D2BA-4C9E-7B53-E79039FA6505}"/>
              </a:ext>
            </a:extLst>
          </p:cNvPr>
          <p:cNvSpPr/>
          <p:nvPr/>
        </p:nvSpPr>
        <p:spPr>
          <a:xfrm>
            <a:off x="0" y="0"/>
            <a:ext cx="4411054" cy="6858000"/>
          </a:xfrm>
          <a:prstGeom prst="parallelogram">
            <a:avLst/>
          </a:prstGeom>
          <a:solidFill>
            <a:srgbClr val="ECF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800" dirty="0">
                <a:solidFill>
                  <a:schemeClr val="tx1"/>
                </a:solidFill>
                <a:latin typeface="Britannic Bold" panose="020B0903060703020204" pitchFamily="34" charset="77"/>
              </a:rPr>
              <a:t>HOW CAN NETHERLANDS PREPARE FOR ENERGY CRISIS?</a:t>
            </a:r>
          </a:p>
        </p:txBody>
      </p:sp>
    </p:spTree>
    <p:extLst>
      <p:ext uri="{BB962C8B-B14F-4D97-AF65-F5344CB8AC3E}">
        <p14:creationId xmlns:p14="http://schemas.microsoft.com/office/powerpoint/2010/main" val="1420500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ree Silhouette of Man Standing Against Black And Red Background Stock Photo">
            <a:extLst>
              <a:ext uri="{FF2B5EF4-FFF2-40B4-BE49-F238E27FC236}">
                <a16:creationId xmlns:a16="http://schemas.microsoft.com/office/drawing/2014/main" id="{1F999C09-86F7-CEDC-3188-A37299A95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9"/>
          <a:stretch/>
        </p:blipFill>
        <p:spPr bwMode="auto">
          <a:xfrm>
            <a:off x="0" y="0"/>
            <a:ext cx="121942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C5AA7349-B7C1-A8DF-BCEF-7C0909895B5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190657" y="4431120"/>
                </a:moveTo>
                <a:lnTo>
                  <a:pt x="9408318" y="4530835"/>
                </a:lnTo>
                <a:lnTo>
                  <a:pt x="9190657" y="4708313"/>
                </a:lnTo>
                <a:close/>
                <a:moveTo>
                  <a:pt x="7171357" y="4431120"/>
                </a:moveTo>
                <a:lnTo>
                  <a:pt x="7389018" y="4530835"/>
                </a:lnTo>
                <a:lnTo>
                  <a:pt x="7171357" y="4708313"/>
                </a:lnTo>
                <a:close/>
                <a:moveTo>
                  <a:pt x="5666407" y="4431120"/>
                </a:moveTo>
                <a:lnTo>
                  <a:pt x="5884069" y="4530835"/>
                </a:lnTo>
                <a:lnTo>
                  <a:pt x="5666407" y="4708313"/>
                </a:lnTo>
                <a:close/>
                <a:moveTo>
                  <a:pt x="7527354" y="4418098"/>
                </a:moveTo>
                <a:lnTo>
                  <a:pt x="7527354" y="4720591"/>
                </a:lnTo>
                <a:lnTo>
                  <a:pt x="7785571" y="4720591"/>
                </a:lnTo>
                <a:close/>
                <a:moveTo>
                  <a:pt x="4980607" y="4152068"/>
                </a:moveTo>
                <a:lnTo>
                  <a:pt x="5195292" y="4315035"/>
                </a:lnTo>
                <a:lnTo>
                  <a:pt x="4980607" y="4424051"/>
                </a:lnTo>
                <a:close/>
                <a:moveTo>
                  <a:pt x="4294808" y="4152068"/>
                </a:moveTo>
                <a:lnTo>
                  <a:pt x="4509492" y="4315035"/>
                </a:lnTo>
                <a:lnTo>
                  <a:pt x="4294808" y="4424051"/>
                </a:lnTo>
                <a:close/>
                <a:moveTo>
                  <a:pt x="9192146" y="4146859"/>
                </a:moveTo>
                <a:lnTo>
                  <a:pt x="9407574" y="4308337"/>
                </a:lnTo>
                <a:lnTo>
                  <a:pt x="9192146" y="4424051"/>
                </a:lnTo>
                <a:close/>
                <a:moveTo>
                  <a:pt x="7172846" y="4146859"/>
                </a:moveTo>
                <a:lnTo>
                  <a:pt x="7388274" y="4308337"/>
                </a:lnTo>
                <a:lnTo>
                  <a:pt x="7172846" y="4424051"/>
                </a:lnTo>
                <a:close/>
                <a:moveTo>
                  <a:pt x="5667896" y="4146859"/>
                </a:moveTo>
                <a:lnTo>
                  <a:pt x="5883324" y="4308337"/>
                </a:lnTo>
                <a:lnTo>
                  <a:pt x="5667896" y="4424051"/>
                </a:lnTo>
                <a:close/>
                <a:moveTo>
                  <a:pt x="8852817" y="4133836"/>
                </a:moveTo>
                <a:lnTo>
                  <a:pt x="8852817" y="4720591"/>
                </a:lnTo>
                <a:lnTo>
                  <a:pt x="9470082" y="4720591"/>
                </a:lnTo>
                <a:lnTo>
                  <a:pt x="9470082" y="4480606"/>
                </a:lnTo>
                <a:lnTo>
                  <a:pt x="9409806" y="4529347"/>
                </a:lnTo>
                <a:lnTo>
                  <a:pt x="9409806" y="4310570"/>
                </a:lnTo>
                <a:lnTo>
                  <a:pt x="9468594" y="4354846"/>
                </a:lnTo>
                <a:lnTo>
                  <a:pt x="9468594" y="4133836"/>
                </a:lnTo>
                <a:close/>
                <a:moveTo>
                  <a:pt x="7863334" y="4133836"/>
                </a:moveTo>
                <a:lnTo>
                  <a:pt x="8121923" y="4431865"/>
                </a:lnTo>
                <a:lnTo>
                  <a:pt x="8121923" y="4133836"/>
                </a:lnTo>
                <a:close/>
                <a:moveTo>
                  <a:pt x="7527354" y="4133836"/>
                </a:moveTo>
                <a:lnTo>
                  <a:pt x="7527354" y="4340335"/>
                </a:lnTo>
                <a:lnTo>
                  <a:pt x="7852916" y="4720591"/>
                </a:lnTo>
                <a:lnTo>
                  <a:pt x="8121923" y="4720591"/>
                </a:lnTo>
                <a:lnTo>
                  <a:pt x="8121923" y="4505535"/>
                </a:lnTo>
                <a:lnTo>
                  <a:pt x="7797105" y="4133836"/>
                </a:lnTo>
                <a:close/>
                <a:moveTo>
                  <a:pt x="6833517" y="4133836"/>
                </a:moveTo>
                <a:lnTo>
                  <a:pt x="6833517" y="4720591"/>
                </a:lnTo>
                <a:lnTo>
                  <a:pt x="7450782" y="4720591"/>
                </a:lnTo>
                <a:lnTo>
                  <a:pt x="7450782" y="4480606"/>
                </a:lnTo>
                <a:lnTo>
                  <a:pt x="7390507" y="4529347"/>
                </a:lnTo>
                <a:lnTo>
                  <a:pt x="7390507" y="4310570"/>
                </a:lnTo>
                <a:lnTo>
                  <a:pt x="7449294" y="4354846"/>
                </a:lnTo>
                <a:lnTo>
                  <a:pt x="7449294" y="4133836"/>
                </a:lnTo>
                <a:close/>
                <a:moveTo>
                  <a:pt x="6415682" y="4133836"/>
                </a:moveTo>
                <a:lnTo>
                  <a:pt x="6415682" y="4720591"/>
                </a:lnTo>
                <a:lnTo>
                  <a:pt x="6759475" y="4720591"/>
                </a:lnTo>
                <a:lnTo>
                  <a:pt x="6759475" y="4585902"/>
                </a:lnTo>
                <a:cubicBezTo>
                  <a:pt x="6759475" y="4533316"/>
                  <a:pt x="6742856" y="4492140"/>
                  <a:pt x="6709618" y="4462374"/>
                </a:cubicBezTo>
                <a:cubicBezTo>
                  <a:pt x="6702425" y="4455181"/>
                  <a:pt x="6694487" y="4449104"/>
                  <a:pt x="6685806" y="4444143"/>
                </a:cubicBezTo>
                <a:cubicBezTo>
                  <a:pt x="6677868" y="4439678"/>
                  <a:pt x="6666086" y="4434841"/>
                  <a:pt x="6650459" y="4429632"/>
                </a:cubicBezTo>
                <a:cubicBezTo>
                  <a:pt x="6668814" y="4421199"/>
                  <a:pt x="6681713" y="4414749"/>
                  <a:pt x="6689154" y="4410285"/>
                </a:cubicBezTo>
                <a:cubicBezTo>
                  <a:pt x="6697340" y="4405324"/>
                  <a:pt x="6705773" y="4398502"/>
                  <a:pt x="6714455" y="4389821"/>
                </a:cubicBezTo>
                <a:cubicBezTo>
                  <a:pt x="6743228" y="4361791"/>
                  <a:pt x="6757615" y="4326197"/>
                  <a:pt x="6757615" y="4283036"/>
                </a:cubicBezTo>
                <a:cubicBezTo>
                  <a:pt x="6757615" y="4264929"/>
                  <a:pt x="6754391" y="4247318"/>
                  <a:pt x="6747941" y="4230202"/>
                </a:cubicBezTo>
                <a:cubicBezTo>
                  <a:pt x="6741244" y="4213335"/>
                  <a:pt x="6731818" y="4198453"/>
                  <a:pt x="6719664" y="4185554"/>
                </a:cubicBezTo>
                <a:cubicBezTo>
                  <a:pt x="6706021" y="4170919"/>
                  <a:pt x="6688534" y="4159013"/>
                  <a:pt x="6667202" y="4149835"/>
                </a:cubicBezTo>
                <a:cubicBezTo>
                  <a:pt x="6657032" y="4145619"/>
                  <a:pt x="6645622" y="4142270"/>
                  <a:pt x="6632971" y="4139789"/>
                </a:cubicBezTo>
                <a:cubicBezTo>
                  <a:pt x="6620817" y="4137309"/>
                  <a:pt x="6604818" y="4135697"/>
                  <a:pt x="6584974" y="4134953"/>
                </a:cubicBezTo>
                <a:cubicBezTo>
                  <a:pt x="6566123" y="4134208"/>
                  <a:pt x="6541194" y="4133836"/>
                  <a:pt x="6510188" y="4133836"/>
                </a:cubicBezTo>
                <a:close/>
                <a:moveTo>
                  <a:pt x="6030218" y="4133836"/>
                </a:moveTo>
                <a:lnTo>
                  <a:pt x="6030218" y="4720591"/>
                </a:lnTo>
                <a:lnTo>
                  <a:pt x="6365453" y="4720591"/>
                </a:lnTo>
                <a:lnTo>
                  <a:pt x="6365453" y="4133836"/>
                </a:lnTo>
                <a:close/>
                <a:moveTo>
                  <a:pt x="5328568" y="4133836"/>
                </a:moveTo>
                <a:lnTo>
                  <a:pt x="5328568" y="4720591"/>
                </a:lnTo>
                <a:lnTo>
                  <a:pt x="5945832" y="4720591"/>
                </a:lnTo>
                <a:lnTo>
                  <a:pt x="5945832" y="4480606"/>
                </a:lnTo>
                <a:lnTo>
                  <a:pt x="5885557" y="4529347"/>
                </a:lnTo>
                <a:lnTo>
                  <a:pt x="5885557" y="4310570"/>
                </a:lnTo>
                <a:lnTo>
                  <a:pt x="5944344" y="4354846"/>
                </a:lnTo>
                <a:lnTo>
                  <a:pt x="5944344" y="4133836"/>
                </a:lnTo>
                <a:close/>
                <a:moveTo>
                  <a:pt x="4643512" y="4133836"/>
                </a:moveTo>
                <a:lnTo>
                  <a:pt x="4643512" y="4720591"/>
                </a:lnTo>
                <a:lnTo>
                  <a:pt x="4981352" y="4720591"/>
                </a:lnTo>
                <a:lnTo>
                  <a:pt x="4981352" y="4431865"/>
                </a:lnTo>
                <a:lnTo>
                  <a:pt x="5204593" y="4539393"/>
                </a:lnTo>
                <a:lnTo>
                  <a:pt x="5204593" y="4322848"/>
                </a:lnTo>
                <a:lnTo>
                  <a:pt x="5252591" y="4357823"/>
                </a:lnTo>
                <a:lnTo>
                  <a:pt x="5252591" y="4133836"/>
                </a:lnTo>
                <a:close/>
                <a:moveTo>
                  <a:pt x="3957712" y="4133836"/>
                </a:moveTo>
                <a:lnTo>
                  <a:pt x="3957712" y="4720591"/>
                </a:lnTo>
                <a:lnTo>
                  <a:pt x="4295552" y="4720591"/>
                </a:lnTo>
                <a:lnTo>
                  <a:pt x="4295552" y="4431865"/>
                </a:lnTo>
                <a:lnTo>
                  <a:pt x="4518794" y="4539393"/>
                </a:lnTo>
                <a:lnTo>
                  <a:pt x="4518794" y="4322848"/>
                </a:lnTo>
                <a:lnTo>
                  <a:pt x="4566791" y="4357823"/>
                </a:lnTo>
                <a:lnTo>
                  <a:pt x="4566791" y="4133836"/>
                </a:lnTo>
                <a:close/>
                <a:moveTo>
                  <a:pt x="3537868" y="4133836"/>
                </a:moveTo>
                <a:lnTo>
                  <a:pt x="3537868" y="4720591"/>
                </a:lnTo>
                <a:lnTo>
                  <a:pt x="3872359" y="4720591"/>
                </a:lnTo>
                <a:lnTo>
                  <a:pt x="3872359" y="4133836"/>
                </a:lnTo>
                <a:close/>
                <a:moveTo>
                  <a:pt x="3138339" y="4133836"/>
                </a:moveTo>
                <a:lnTo>
                  <a:pt x="3138339" y="4720591"/>
                </a:lnTo>
                <a:lnTo>
                  <a:pt x="3187824" y="4720591"/>
                </a:lnTo>
                <a:cubicBezTo>
                  <a:pt x="3223046" y="4720591"/>
                  <a:pt x="3259262" y="4712778"/>
                  <a:pt x="3296469" y="4697151"/>
                </a:cubicBezTo>
                <a:cubicBezTo>
                  <a:pt x="3333427" y="4681524"/>
                  <a:pt x="3365549" y="4660440"/>
                  <a:pt x="3392835" y="4633899"/>
                </a:cubicBezTo>
                <a:cubicBezTo>
                  <a:pt x="3420368" y="4606862"/>
                  <a:pt x="3441824" y="4575236"/>
                  <a:pt x="3457203" y="4539021"/>
                </a:cubicBezTo>
                <a:cubicBezTo>
                  <a:pt x="3472086" y="4503302"/>
                  <a:pt x="3479527" y="4466095"/>
                  <a:pt x="3479527" y="4427400"/>
                </a:cubicBezTo>
                <a:cubicBezTo>
                  <a:pt x="3479527" y="4376302"/>
                  <a:pt x="3465885" y="4327933"/>
                  <a:pt x="3438599" y="4282292"/>
                </a:cubicBezTo>
                <a:cubicBezTo>
                  <a:pt x="3411562" y="4236900"/>
                  <a:pt x="3374851" y="4200809"/>
                  <a:pt x="3328466" y="4174020"/>
                </a:cubicBezTo>
                <a:cubicBezTo>
                  <a:pt x="3282330" y="4147231"/>
                  <a:pt x="3232968" y="4133836"/>
                  <a:pt x="3180382" y="4133836"/>
                </a:cubicBezTo>
                <a:close/>
                <a:moveTo>
                  <a:pt x="2752130" y="4133836"/>
                </a:moveTo>
                <a:lnTo>
                  <a:pt x="2752130" y="4720591"/>
                </a:lnTo>
                <a:lnTo>
                  <a:pt x="3088853" y="4720591"/>
                </a:lnTo>
                <a:lnTo>
                  <a:pt x="3088853" y="4133836"/>
                </a:lnTo>
                <a:close/>
                <a:moveTo>
                  <a:pt x="8495704" y="4130860"/>
                </a:moveTo>
                <a:cubicBezTo>
                  <a:pt x="8451055" y="4130860"/>
                  <a:pt x="8409756" y="4138053"/>
                  <a:pt x="8371805" y="4152440"/>
                </a:cubicBezTo>
                <a:cubicBezTo>
                  <a:pt x="8333606" y="4166827"/>
                  <a:pt x="8300119" y="4187538"/>
                  <a:pt x="8271346" y="4214576"/>
                </a:cubicBezTo>
                <a:cubicBezTo>
                  <a:pt x="8242324" y="4241613"/>
                  <a:pt x="8220124" y="4272991"/>
                  <a:pt x="8204745" y="4308709"/>
                </a:cubicBezTo>
                <a:cubicBezTo>
                  <a:pt x="8188870" y="4344428"/>
                  <a:pt x="8180932" y="4383123"/>
                  <a:pt x="8180933" y="4424795"/>
                </a:cubicBezTo>
                <a:cubicBezTo>
                  <a:pt x="8180932" y="4477381"/>
                  <a:pt x="8194575" y="4526494"/>
                  <a:pt x="8221861" y="4572135"/>
                </a:cubicBezTo>
                <a:cubicBezTo>
                  <a:pt x="8249146" y="4618024"/>
                  <a:pt x="8285484" y="4654115"/>
                  <a:pt x="8330877" y="4680407"/>
                </a:cubicBezTo>
                <a:cubicBezTo>
                  <a:pt x="8376269" y="4707196"/>
                  <a:pt x="8425506" y="4720591"/>
                  <a:pt x="8478589" y="4720591"/>
                </a:cubicBezTo>
                <a:lnTo>
                  <a:pt x="8779594" y="4720591"/>
                </a:lnTo>
                <a:lnTo>
                  <a:pt x="8779594" y="4461630"/>
                </a:lnTo>
                <a:lnTo>
                  <a:pt x="8519144" y="4708313"/>
                </a:lnTo>
                <a:lnTo>
                  <a:pt x="8519144" y="4140534"/>
                </a:lnTo>
                <a:lnTo>
                  <a:pt x="8778850" y="4387588"/>
                </a:lnTo>
                <a:lnTo>
                  <a:pt x="8778850" y="4130860"/>
                </a:lnTo>
                <a:close/>
                <a:moveTo>
                  <a:pt x="6904657" y="3516721"/>
                </a:moveTo>
                <a:lnTo>
                  <a:pt x="7122318" y="3616435"/>
                </a:lnTo>
                <a:lnTo>
                  <a:pt x="6904657" y="3793913"/>
                </a:lnTo>
                <a:close/>
                <a:moveTo>
                  <a:pt x="6906146" y="3232459"/>
                </a:moveTo>
                <a:lnTo>
                  <a:pt x="7121574" y="3393937"/>
                </a:lnTo>
                <a:lnTo>
                  <a:pt x="6906146" y="3509651"/>
                </a:lnTo>
                <a:close/>
                <a:moveTo>
                  <a:pt x="6566817" y="3219436"/>
                </a:moveTo>
                <a:lnTo>
                  <a:pt x="6566817" y="3806191"/>
                </a:lnTo>
                <a:lnTo>
                  <a:pt x="7184082" y="3806191"/>
                </a:lnTo>
                <a:lnTo>
                  <a:pt x="7184082" y="3566206"/>
                </a:lnTo>
                <a:lnTo>
                  <a:pt x="7123807" y="3614947"/>
                </a:lnTo>
                <a:lnTo>
                  <a:pt x="7123807" y="3396170"/>
                </a:lnTo>
                <a:lnTo>
                  <a:pt x="7182594" y="3440446"/>
                </a:lnTo>
                <a:lnTo>
                  <a:pt x="7182594" y="3219436"/>
                </a:lnTo>
                <a:close/>
                <a:moveTo>
                  <a:pt x="5767462" y="3219436"/>
                </a:moveTo>
                <a:lnTo>
                  <a:pt x="5767462" y="3806191"/>
                </a:lnTo>
                <a:lnTo>
                  <a:pt x="6098232" y="3806191"/>
                </a:lnTo>
                <a:lnTo>
                  <a:pt x="6098232" y="3534208"/>
                </a:lnTo>
                <a:lnTo>
                  <a:pt x="6146973" y="3534208"/>
                </a:lnTo>
                <a:lnTo>
                  <a:pt x="6146973" y="3806191"/>
                </a:lnTo>
                <a:lnTo>
                  <a:pt x="6479976" y="3806191"/>
                </a:lnTo>
                <a:lnTo>
                  <a:pt x="6479976" y="3219436"/>
                </a:lnTo>
                <a:lnTo>
                  <a:pt x="6147718" y="3219436"/>
                </a:lnTo>
                <a:lnTo>
                  <a:pt x="6147718" y="3485467"/>
                </a:lnTo>
                <a:lnTo>
                  <a:pt x="6098976" y="3485467"/>
                </a:lnTo>
                <a:lnTo>
                  <a:pt x="6098976" y="3219436"/>
                </a:lnTo>
                <a:close/>
                <a:moveTo>
                  <a:pt x="5015805" y="3219436"/>
                </a:moveTo>
                <a:lnTo>
                  <a:pt x="5015805" y="3483978"/>
                </a:lnTo>
                <a:lnTo>
                  <a:pt x="5184353" y="3245481"/>
                </a:lnTo>
                <a:lnTo>
                  <a:pt x="5185841" y="3245481"/>
                </a:lnTo>
                <a:lnTo>
                  <a:pt x="5185841" y="3806191"/>
                </a:lnTo>
                <a:lnTo>
                  <a:pt x="5522565" y="3806191"/>
                </a:lnTo>
                <a:lnTo>
                  <a:pt x="5522565" y="3245481"/>
                </a:lnTo>
                <a:lnTo>
                  <a:pt x="5524054" y="3245481"/>
                </a:lnTo>
                <a:lnTo>
                  <a:pt x="5692601" y="3483234"/>
                </a:lnTo>
                <a:lnTo>
                  <a:pt x="5692601" y="3219436"/>
                </a:lnTo>
                <a:close/>
                <a:moveTo>
                  <a:pt x="9314482" y="2602321"/>
                </a:moveTo>
                <a:lnTo>
                  <a:pt x="9532142" y="2702035"/>
                </a:lnTo>
                <a:lnTo>
                  <a:pt x="9314482" y="2879513"/>
                </a:lnTo>
                <a:close/>
                <a:moveTo>
                  <a:pt x="6538986" y="2592275"/>
                </a:moveTo>
                <a:lnTo>
                  <a:pt x="6538986" y="2891791"/>
                </a:lnTo>
                <a:lnTo>
                  <a:pt x="6728742" y="2891791"/>
                </a:lnTo>
                <a:close/>
                <a:moveTo>
                  <a:pt x="9315970" y="2318059"/>
                </a:moveTo>
                <a:lnTo>
                  <a:pt x="9531398" y="2479537"/>
                </a:lnTo>
                <a:lnTo>
                  <a:pt x="9315970" y="2595251"/>
                </a:lnTo>
                <a:close/>
                <a:moveTo>
                  <a:pt x="8976642" y="2305036"/>
                </a:moveTo>
                <a:lnTo>
                  <a:pt x="8976642" y="2891791"/>
                </a:lnTo>
                <a:lnTo>
                  <a:pt x="9593906" y="2891791"/>
                </a:lnTo>
                <a:lnTo>
                  <a:pt x="9593906" y="2651806"/>
                </a:lnTo>
                <a:lnTo>
                  <a:pt x="9533631" y="2700547"/>
                </a:lnTo>
                <a:lnTo>
                  <a:pt x="9533631" y="2481770"/>
                </a:lnTo>
                <a:lnTo>
                  <a:pt x="9592418" y="2526046"/>
                </a:lnTo>
                <a:lnTo>
                  <a:pt x="9592418" y="2305036"/>
                </a:lnTo>
                <a:close/>
                <a:moveTo>
                  <a:pt x="8093645" y="2305036"/>
                </a:moveTo>
                <a:lnTo>
                  <a:pt x="8093645" y="2891791"/>
                </a:lnTo>
                <a:lnTo>
                  <a:pt x="8424416" y="2891791"/>
                </a:lnTo>
                <a:lnTo>
                  <a:pt x="8424416" y="2650318"/>
                </a:lnTo>
                <a:lnTo>
                  <a:pt x="8425904" y="2650318"/>
                </a:lnTo>
                <a:lnTo>
                  <a:pt x="8578824" y="2891791"/>
                </a:lnTo>
                <a:lnTo>
                  <a:pt x="8933408" y="2891791"/>
                </a:lnTo>
                <a:lnTo>
                  <a:pt x="8631658" y="2462794"/>
                </a:lnTo>
                <a:lnTo>
                  <a:pt x="8809136" y="2311734"/>
                </a:lnTo>
                <a:lnTo>
                  <a:pt x="8808392" y="2305036"/>
                </a:lnTo>
                <a:lnTo>
                  <a:pt x="8522642" y="2305036"/>
                </a:lnTo>
                <a:lnTo>
                  <a:pt x="8631658" y="2462794"/>
                </a:lnTo>
                <a:lnTo>
                  <a:pt x="8425904" y="2638039"/>
                </a:lnTo>
                <a:lnTo>
                  <a:pt x="8425904" y="2305036"/>
                </a:lnTo>
                <a:close/>
                <a:moveTo>
                  <a:pt x="7155507" y="2305036"/>
                </a:moveTo>
                <a:lnTo>
                  <a:pt x="6999981" y="2549486"/>
                </a:lnTo>
                <a:lnTo>
                  <a:pt x="6999981" y="2891791"/>
                </a:lnTo>
                <a:lnTo>
                  <a:pt x="7332985" y="2891791"/>
                </a:lnTo>
                <a:lnTo>
                  <a:pt x="7332985" y="2305036"/>
                </a:lnTo>
                <a:close/>
                <a:moveTo>
                  <a:pt x="6539730" y="2305036"/>
                </a:moveTo>
                <a:lnTo>
                  <a:pt x="6539730" y="2501489"/>
                </a:lnTo>
                <a:lnTo>
                  <a:pt x="6784553" y="2887326"/>
                </a:lnTo>
                <a:lnTo>
                  <a:pt x="6978029" y="2584089"/>
                </a:lnTo>
                <a:lnTo>
                  <a:pt x="6802784" y="2305036"/>
                </a:lnTo>
                <a:close/>
                <a:moveTo>
                  <a:pt x="5434831" y="2305036"/>
                </a:moveTo>
                <a:lnTo>
                  <a:pt x="5434831" y="2891791"/>
                </a:lnTo>
                <a:lnTo>
                  <a:pt x="6088930" y="2891791"/>
                </a:lnTo>
                <a:lnTo>
                  <a:pt x="6088930" y="2600832"/>
                </a:lnTo>
                <a:lnTo>
                  <a:pt x="5774159" y="2877280"/>
                </a:lnTo>
                <a:lnTo>
                  <a:pt x="5774159" y="2305036"/>
                </a:lnTo>
                <a:close/>
                <a:moveTo>
                  <a:pt x="4710931" y="2305036"/>
                </a:moveTo>
                <a:lnTo>
                  <a:pt x="4710931" y="2891791"/>
                </a:lnTo>
                <a:lnTo>
                  <a:pt x="5365031" y="2891791"/>
                </a:lnTo>
                <a:lnTo>
                  <a:pt x="5365031" y="2600832"/>
                </a:lnTo>
                <a:lnTo>
                  <a:pt x="5050258" y="2877280"/>
                </a:lnTo>
                <a:lnTo>
                  <a:pt x="5050258" y="2305036"/>
                </a:lnTo>
                <a:close/>
                <a:moveTo>
                  <a:pt x="4290343" y="2305036"/>
                </a:moveTo>
                <a:lnTo>
                  <a:pt x="4290343" y="2891791"/>
                </a:lnTo>
                <a:lnTo>
                  <a:pt x="4624834" y="2891791"/>
                </a:lnTo>
                <a:lnTo>
                  <a:pt x="4624834" y="2305036"/>
                </a:lnTo>
                <a:close/>
                <a:moveTo>
                  <a:pt x="4067026" y="2305036"/>
                </a:moveTo>
                <a:lnTo>
                  <a:pt x="4163764" y="2631342"/>
                </a:lnTo>
                <a:lnTo>
                  <a:pt x="4244876" y="2305036"/>
                </a:lnTo>
                <a:close/>
                <a:moveTo>
                  <a:pt x="3718769" y="2305036"/>
                </a:moveTo>
                <a:lnTo>
                  <a:pt x="3869085" y="2891791"/>
                </a:lnTo>
                <a:lnTo>
                  <a:pt x="4098280" y="2891791"/>
                </a:lnTo>
                <a:lnTo>
                  <a:pt x="4140324" y="2723243"/>
                </a:lnTo>
                <a:lnTo>
                  <a:pt x="4014564" y="2305036"/>
                </a:lnTo>
                <a:close/>
                <a:moveTo>
                  <a:pt x="3373115" y="2305036"/>
                </a:moveTo>
                <a:lnTo>
                  <a:pt x="3504828" y="2891791"/>
                </a:lnTo>
                <a:lnTo>
                  <a:pt x="3731791" y="2891791"/>
                </a:lnTo>
                <a:lnTo>
                  <a:pt x="3774579" y="2723243"/>
                </a:lnTo>
                <a:lnTo>
                  <a:pt x="3668539" y="2305036"/>
                </a:lnTo>
                <a:close/>
                <a:moveTo>
                  <a:pt x="2613943" y="2305036"/>
                </a:moveTo>
                <a:lnTo>
                  <a:pt x="2613943" y="2891791"/>
                </a:lnTo>
                <a:lnTo>
                  <a:pt x="2948434" y="2891791"/>
                </a:lnTo>
                <a:lnTo>
                  <a:pt x="2948434" y="2305036"/>
                </a:lnTo>
                <a:close/>
                <a:moveTo>
                  <a:pt x="7623274" y="2300571"/>
                </a:moveTo>
                <a:lnTo>
                  <a:pt x="7525791" y="2532743"/>
                </a:lnTo>
                <a:lnTo>
                  <a:pt x="7551092" y="2594507"/>
                </a:lnTo>
                <a:lnTo>
                  <a:pt x="7498630" y="2594507"/>
                </a:lnTo>
                <a:lnTo>
                  <a:pt x="7372871" y="2891791"/>
                </a:lnTo>
                <a:lnTo>
                  <a:pt x="7620297" y="2891791"/>
                </a:lnTo>
                <a:lnTo>
                  <a:pt x="7515374" y="2637295"/>
                </a:lnTo>
                <a:lnTo>
                  <a:pt x="7569324" y="2637295"/>
                </a:lnTo>
                <a:lnTo>
                  <a:pt x="7675364" y="2891791"/>
                </a:lnTo>
                <a:lnTo>
                  <a:pt x="8055620" y="2891791"/>
                </a:lnTo>
                <a:lnTo>
                  <a:pt x="7800379" y="230057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57144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425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ree Silhouette of Man Standing Against Black And Red Background Stock Photo">
            <a:extLst>
              <a:ext uri="{FF2B5EF4-FFF2-40B4-BE49-F238E27FC236}">
                <a16:creationId xmlns:a16="http://schemas.microsoft.com/office/drawing/2014/main" id="{1F999C09-86F7-CEDC-3188-A37299A95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9"/>
          <a:stretch/>
        </p:blipFill>
        <p:spPr bwMode="auto">
          <a:xfrm>
            <a:off x="0" y="0"/>
            <a:ext cx="121942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C5AA7349-B7C1-A8DF-BCEF-7C0909895B52}"/>
              </a:ext>
            </a:extLst>
          </p:cNvPr>
          <p:cNvSpPr/>
          <p:nvPr/>
        </p:nvSpPr>
        <p:spPr>
          <a:xfrm>
            <a:off x="-223072575" y="-137290196"/>
            <a:ext cx="470529150" cy="26125671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190657" y="4431120"/>
                </a:moveTo>
                <a:lnTo>
                  <a:pt x="9408318" y="4530835"/>
                </a:lnTo>
                <a:lnTo>
                  <a:pt x="9190657" y="4708313"/>
                </a:lnTo>
                <a:close/>
                <a:moveTo>
                  <a:pt x="7171357" y="4431120"/>
                </a:moveTo>
                <a:lnTo>
                  <a:pt x="7389018" y="4530835"/>
                </a:lnTo>
                <a:lnTo>
                  <a:pt x="7171357" y="4708313"/>
                </a:lnTo>
                <a:close/>
                <a:moveTo>
                  <a:pt x="5666407" y="4431120"/>
                </a:moveTo>
                <a:lnTo>
                  <a:pt x="5884069" y="4530835"/>
                </a:lnTo>
                <a:lnTo>
                  <a:pt x="5666407" y="4708313"/>
                </a:lnTo>
                <a:close/>
                <a:moveTo>
                  <a:pt x="7527354" y="4418098"/>
                </a:moveTo>
                <a:lnTo>
                  <a:pt x="7527354" y="4720591"/>
                </a:lnTo>
                <a:lnTo>
                  <a:pt x="7785571" y="4720591"/>
                </a:lnTo>
                <a:close/>
                <a:moveTo>
                  <a:pt x="4980607" y="4152068"/>
                </a:moveTo>
                <a:lnTo>
                  <a:pt x="5195292" y="4315035"/>
                </a:lnTo>
                <a:lnTo>
                  <a:pt x="4980607" y="4424051"/>
                </a:lnTo>
                <a:close/>
                <a:moveTo>
                  <a:pt x="4294808" y="4152068"/>
                </a:moveTo>
                <a:lnTo>
                  <a:pt x="4509492" y="4315035"/>
                </a:lnTo>
                <a:lnTo>
                  <a:pt x="4294808" y="4424051"/>
                </a:lnTo>
                <a:close/>
                <a:moveTo>
                  <a:pt x="9192146" y="4146859"/>
                </a:moveTo>
                <a:lnTo>
                  <a:pt x="9407574" y="4308337"/>
                </a:lnTo>
                <a:lnTo>
                  <a:pt x="9192146" y="4424051"/>
                </a:lnTo>
                <a:close/>
                <a:moveTo>
                  <a:pt x="7172846" y="4146859"/>
                </a:moveTo>
                <a:lnTo>
                  <a:pt x="7388274" y="4308337"/>
                </a:lnTo>
                <a:lnTo>
                  <a:pt x="7172846" y="4424051"/>
                </a:lnTo>
                <a:close/>
                <a:moveTo>
                  <a:pt x="5667896" y="4146859"/>
                </a:moveTo>
                <a:lnTo>
                  <a:pt x="5883324" y="4308337"/>
                </a:lnTo>
                <a:lnTo>
                  <a:pt x="5667896" y="4424051"/>
                </a:lnTo>
                <a:close/>
                <a:moveTo>
                  <a:pt x="8852817" y="4133836"/>
                </a:moveTo>
                <a:lnTo>
                  <a:pt x="8852817" y="4720591"/>
                </a:lnTo>
                <a:lnTo>
                  <a:pt x="9470082" y="4720591"/>
                </a:lnTo>
                <a:lnTo>
                  <a:pt x="9470082" y="4480606"/>
                </a:lnTo>
                <a:lnTo>
                  <a:pt x="9409806" y="4529347"/>
                </a:lnTo>
                <a:lnTo>
                  <a:pt x="9409806" y="4310570"/>
                </a:lnTo>
                <a:lnTo>
                  <a:pt x="9468594" y="4354846"/>
                </a:lnTo>
                <a:lnTo>
                  <a:pt x="9468594" y="4133836"/>
                </a:lnTo>
                <a:close/>
                <a:moveTo>
                  <a:pt x="7863334" y="4133836"/>
                </a:moveTo>
                <a:lnTo>
                  <a:pt x="8121923" y="4431865"/>
                </a:lnTo>
                <a:lnTo>
                  <a:pt x="8121923" y="4133836"/>
                </a:lnTo>
                <a:close/>
                <a:moveTo>
                  <a:pt x="7527354" y="4133836"/>
                </a:moveTo>
                <a:lnTo>
                  <a:pt x="7527354" y="4340335"/>
                </a:lnTo>
                <a:lnTo>
                  <a:pt x="7852916" y="4720591"/>
                </a:lnTo>
                <a:lnTo>
                  <a:pt x="8121923" y="4720591"/>
                </a:lnTo>
                <a:lnTo>
                  <a:pt x="8121923" y="4505535"/>
                </a:lnTo>
                <a:lnTo>
                  <a:pt x="7797105" y="4133836"/>
                </a:lnTo>
                <a:close/>
                <a:moveTo>
                  <a:pt x="6833517" y="4133836"/>
                </a:moveTo>
                <a:lnTo>
                  <a:pt x="6833517" y="4720591"/>
                </a:lnTo>
                <a:lnTo>
                  <a:pt x="7450782" y="4720591"/>
                </a:lnTo>
                <a:lnTo>
                  <a:pt x="7450782" y="4480606"/>
                </a:lnTo>
                <a:lnTo>
                  <a:pt x="7390507" y="4529347"/>
                </a:lnTo>
                <a:lnTo>
                  <a:pt x="7390507" y="4310570"/>
                </a:lnTo>
                <a:lnTo>
                  <a:pt x="7449294" y="4354846"/>
                </a:lnTo>
                <a:lnTo>
                  <a:pt x="7449294" y="4133836"/>
                </a:lnTo>
                <a:close/>
                <a:moveTo>
                  <a:pt x="6415682" y="4133836"/>
                </a:moveTo>
                <a:lnTo>
                  <a:pt x="6415682" y="4720591"/>
                </a:lnTo>
                <a:lnTo>
                  <a:pt x="6759475" y="4720591"/>
                </a:lnTo>
                <a:lnTo>
                  <a:pt x="6759475" y="4585902"/>
                </a:lnTo>
                <a:cubicBezTo>
                  <a:pt x="6759475" y="4533316"/>
                  <a:pt x="6742856" y="4492140"/>
                  <a:pt x="6709618" y="4462374"/>
                </a:cubicBezTo>
                <a:cubicBezTo>
                  <a:pt x="6702425" y="4455181"/>
                  <a:pt x="6694487" y="4449104"/>
                  <a:pt x="6685806" y="4444143"/>
                </a:cubicBezTo>
                <a:cubicBezTo>
                  <a:pt x="6677868" y="4439678"/>
                  <a:pt x="6666086" y="4434841"/>
                  <a:pt x="6650459" y="4429632"/>
                </a:cubicBezTo>
                <a:cubicBezTo>
                  <a:pt x="6668814" y="4421199"/>
                  <a:pt x="6681713" y="4414749"/>
                  <a:pt x="6689154" y="4410285"/>
                </a:cubicBezTo>
                <a:cubicBezTo>
                  <a:pt x="6697340" y="4405324"/>
                  <a:pt x="6705773" y="4398502"/>
                  <a:pt x="6714455" y="4389821"/>
                </a:cubicBezTo>
                <a:cubicBezTo>
                  <a:pt x="6743228" y="4361791"/>
                  <a:pt x="6757615" y="4326197"/>
                  <a:pt x="6757615" y="4283036"/>
                </a:cubicBezTo>
                <a:cubicBezTo>
                  <a:pt x="6757615" y="4264929"/>
                  <a:pt x="6754391" y="4247318"/>
                  <a:pt x="6747941" y="4230202"/>
                </a:cubicBezTo>
                <a:cubicBezTo>
                  <a:pt x="6741244" y="4213335"/>
                  <a:pt x="6731818" y="4198453"/>
                  <a:pt x="6719664" y="4185554"/>
                </a:cubicBezTo>
                <a:cubicBezTo>
                  <a:pt x="6706021" y="4170919"/>
                  <a:pt x="6688534" y="4159013"/>
                  <a:pt x="6667202" y="4149835"/>
                </a:cubicBezTo>
                <a:cubicBezTo>
                  <a:pt x="6657032" y="4145619"/>
                  <a:pt x="6645622" y="4142270"/>
                  <a:pt x="6632971" y="4139789"/>
                </a:cubicBezTo>
                <a:cubicBezTo>
                  <a:pt x="6620817" y="4137309"/>
                  <a:pt x="6604818" y="4135697"/>
                  <a:pt x="6584974" y="4134953"/>
                </a:cubicBezTo>
                <a:cubicBezTo>
                  <a:pt x="6566123" y="4134208"/>
                  <a:pt x="6541194" y="4133836"/>
                  <a:pt x="6510188" y="4133836"/>
                </a:cubicBezTo>
                <a:close/>
                <a:moveTo>
                  <a:pt x="6030218" y="4133836"/>
                </a:moveTo>
                <a:lnTo>
                  <a:pt x="6030218" y="4720591"/>
                </a:lnTo>
                <a:lnTo>
                  <a:pt x="6365453" y="4720591"/>
                </a:lnTo>
                <a:lnTo>
                  <a:pt x="6365453" y="4133836"/>
                </a:lnTo>
                <a:close/>
                <a:moveTo>
                  <a:pt x="5328568" y="4133836"/>
                </a:moveTo>
                <a:lnTo>
                  <a:pt x="5328568" y="4720591"/>
                </a:lnTo>
                <a:lnTo>
                  <a:pt x="5945832" y="4720591"/>
                </a:lnTo>
                <a:lnTo>
                  <a:pt x="5945832" y="4480606"/>
                </a:lnTo>
                <a:lnTo>
                  <a:pt x="5885557" y="4529347"/>
                </a:lnTo>
                <a:lnTo>
                  <a:pt x="5885557" y="4310570"/>
                </a:lnTo>
                <a:lnTo>
                  <a:pt x="5944344" y="4354846"/>
                </a:lnTo>
                <a:lnTo>
                  <a:pt x="5944344" y="4133836"/>
                </a:lnTo>
                <a:close/>
                <a:moveTo>
                  <a:pt x="4643512" y="4133836"/>
                </a:moveTo>
                <a:lnTo>
                  <a:pt x="4643512" y="4720591"/>
                </a:lnTo>
                <a:lnTo>
                  <a:pt x="4981352" y="4720591"/>
                </a:lnTo>
                <a:lnTo>
                  <a:pt x="4981352" y="4431865"/>
                </a:lnTo>
                <a:lnTo>
                  <a:pt x="5204593" y="4539393"/>
                </a:lnTo>
                <a:lnTo>
                  <a:pt x="5204593" y="4322848"/>
                </a:lnTo>
                <a:lnTo>
                  <a:pt x="5252591" y="4357823"/>
                </a:lnTo>
                <a:lnTo>
                  <a:pt x="5252591" y="4133836"/>
                </a:lnTo>
                <a:close/>
                <a:moveTo>
                  <a:pt x="3957712" y="4133836"/>
                </a:moveTo>
                <a:lnTo>
                  <a:pt x="3957712" y="4720591"/>
                </a:lnTo>
                <a:lnTo>
                  <a:pt x="4295552" y="4720591"/>
                </a:lnTo>
                <a:lnTo>
                  <a:pt x="4295552" y="4431865"/>
                </a:lnTo>
                <a:lnTo>
                  <a:pt x="4518794" y="4539393"/>
                </a:lnTo>
                <a:lnTo>
                  <a:pt x="4518794" y="4322848"/>
                </a:lnTo>
                <a:lnTo>
                  <a:pt x="4566791" y="4357823"/>
                </a:lnTo>
                <a:lnTo>
                  <a:pt x="4566791" y="4133836"/>
                </a:lnTo>
                <a:close/>
                <a:moveTo>
                  <a:pt x="3537868" y="4133836"/>
                </a:moveTo>
                <a:lnTo>
                  <a:pt x="3537868" y="4720591"/>
                </a:lnTo>
                <a:lnTo>
                  <a:pt x="3872359" y="4720591"/>
                </a:lnTo>
                <a:lnTo>
                  <a:pt x="3872359" y="4133836"/>
                </a:lnTo>
                <a:close/>
                <a:moveTo>
                  <a:pt x="3138339" y="4133836"/>
                </a:moveTo>
                <a:lnTo>
                  <a:pt x="3138339" y="4720591"/>
                </a:lnTo>
                <a:lnTo>
                  <a:pt x="3187824" y="4720591"/>
                </a:lnTo>
                <a:cubicBezTo>
                  <a:pt x="3223046" y="4720591"/>
                  <a:pt x="3259262" y="4712778"/>
                  <a:pt x="3296469" y="4697151"/>
                </a:cubicBezTo>
                <a:cubicBezTo>
                  <a:pt x="3333427" y="4681524"/>
                  <a:pt x="3365549" y="4660440"/>
                  <a:pt x="3392835" y="4633899"/>
                </a:cubicBezTo>
                <a:cubicBezTo>
                  <a:pt x="3420368" y="4606862"/>
                  <a:pt x="3441824" y="4575236"/>
                  <a:pt x="3457203" y="4539021"/>
                </a:cubicBezTo>
                <a:cubicBezTo>
                  <a:pt x="3472086" y="4503302"/>
                  <a:pt x="3479527" y="4466095"/>
                  <a:pt x="3479527" y="4427400"/>
                </a:cubicBezTo>
                <a:cubicBezTo>
                  <a:pt x="3479527" y="4376302"/>
                  <a:pt x="3465885" y="4327933"/>
                  <a:pt x="3438599" y="4282292"/>
                </a:cubicBezTo>
                <a:cubicBezTo>
                  <a:pt x="3411562" y="4236900"/>
                  <a:pt x="3374851" y="4200809"/>
                  <a:pt x="3328466" y="4174020"/>
                </a:cubicBezTo>
                <a:cubicBezTo>
                  <a:pt x="3282330" y="4147231"/>
                  <a:pt x="3232968" y="4133836"/>
                  <a:pt x="3180382" y="4133836"/>
                </a:cubicBezTo>
                <a:close/>
                <a:moveTo>
                  <a:pt x="2752130" y="4133836"/>
                </a:moveTo>
                <a:lnTo>
                  <a:pt x="2752130" y="4720591"/>
                </a:lnTo>
                <a:lnTo>
                  <a:pt x="3088853" y="4720591"/>
                </a:lnTo>
                <a:lnTo>
                  <a:pt x="3088853" y="4133836"/>
                </a:lnTo>
                <a:close/>
                <a:moveTo>
                  <a:pt x="8495704" y="4130860"/>
                </a:moveTo>
                <a:cubicBezTo>
                  <a:pt x="8451055" y="4130860"/>
                  <a:pt x="8409756" y="4138053"/>
                  <a:pt x="8371805" y="4152440"/>
                </a:cubicBezTo>
                <a:cubicBezTo>
                  <a:pt x="8333606" y="4166827"/>
                  <a:pt x="8300119" y="4187538"/>
                  <a:pt x="8271346" y="4214576"/>
                </a:cubicBezTo>
                <a:cubicBezTo>
                  <a:pt x="8242324" y="4241613"/>
                  <a:pt x="8220124" y="4272991"/>
                  <a:pt x="8204745" y="4308709"/>
                </a:cubicBezTo>
                <a:cubicBezTo>
                  <a:pt x="8188870" y="4344428"/>
                  <a:pt x="8180932" y="4383123"/>
                  <a:pt x="8180933" y="4424795"/>
                </a:cubicBezTo>
                <a:cubicBezTo>
                  <a:pt x="8180932" y="4477381"/>
                  <a:pt x="8194575" y="4526494"/>
                  <a:pt x="8221861" y="4572135"/>
                </a:cubicBezTo>
                <a:cubicBezTo>
                  <a:pt x="8249146" y="4618024"/>
                  <a:pt x="8285484" y="4654115"/>
                  <a:pt x="8330877" y="4680407"/>
                </a:cubicBezTo>
                <a:cubicBezTo>
                  <a:pt x="8376269" y="4707196"/>
                  <a:pt x="8425506" y="4720591"/>
                  <a:pt x="8478589" y="4720591"/>
                </a:cubicBezTo>
                <a:lnTo>
                  <a:pt x="8779594" y="4720591"/>
                </a:lnTo>
                <a:lnTo>
                  <a:pt x="8779594" y="4461630"/>
                </a:lnTo>
                <a:lnTo>
                  <a:pt x="8519144" y="4708313"/>
                </a:lnTo>
                <a:lnTo>
                  <a:pt x="8519144" y="4140534"/>
                </a:lnTo>
                <a:lnTo>
                  <a:pt x="8778850" y="4387588"/>
                </a:lnTo>
                <a:lnTo>
                  <a:pt x="8778850" y="4130860"/>
                </a:lnTo>
                <a:close/>
                <a:moveTo>
                  <a:pt x="6904657" y="3516721"/>
                </a:moveTo>
                <a:lnTo>
                  <a:pt x="7122318" y="3616435"/>
                </a:lnTo>
                <a:lnTo>
                  <a:pt x="6904657" y="3793913"/>
                </a:lnTo>
                <a:close/>
                <a:moveTo>
                  <a:pt x="6906146" y="3232459"/>
                </a:moveTo>
                <a:lnTo>
                  <a:pt x="7121574" y="3393937"/>
                </a:lnTo>
                <a:lnTo>
                  <a:pt x="6906146" y="3509651"/>
                </a:lnTo>
                <a:close/>
                <a:moveTo>
                  <a:pt x="6566817" y="3219436"/>
                </a:moveTo>
                <a:lnTo>
                  <a:pt x="6566817" y="3806191"/>
                </a:lnTo>
                <a:lnTo>
                  <a:pt x="7184082" y="3806191"/>
                </a:lnTo>
                <a:lnTo>
                  <a:pt x="7184082" y="3566206"/>
                </a:lnTo>
                <a:lnTo>
                  <a:pt x="7123807" y="3614947"/>
                </a:lnTo>
                <a:lnTo>
                  <a:pt x="7123807" y="3396170"/>
                </a:lnTo>
                <a:lnTo>
                  <a:pt x="7182594" y="3440446"/>
                </a:lnTo>
                <a:lnTo>
                  <a:pt x="7182594" y="3219436"/>
                </a:lnTo>
                <a:close/>
                <a:moveTo>
                  <a:pt x="5767462" y="3219436"/>
                </a:moveTo>
                <a:lnTo>
                  <a:pt x="5767462" y="3806191"/>
                </a:lnTo>
                <a:lnTo>
                  <a:pt x="6098232" y="3806191"/>
                </a:lnTo>
                <a:lnTo>
                  <a:pt x="6098232" y="3534208"/>
                </a:lnTo>
                <a:lnTo>
                  <a:pt x="6146973" y="3534208"/>
                </a:lnTo>
                <a:lnTo>
                  <a:pt x="6146973" y="3806191"/>
                </a:lnTo>
                <a:lnTo>
                  <a:pt x="6479976" y="3806191"/>
                </a:lnTo>
                <a:lnTo>
                  <a:pt x="6479976" y="3219436"/>
                </a:lnTo>
                <a:lnTo>
                  <a:pt x="6147718" y="3219436"/>
                </a:lnTo>
                <a:lnTo>
                  <a:pt x="6147718" y="3485467"/>
                </a:lnTo>
                <a:lnTo>
                  <a:pt x="6098976" y="3485467"/>
                </a:lnTo>
                <a:lnTo>
                  <a:pt x="6098976" y="3219436"/>
                </a:lnTo>
                <a:close/>
                <a:moveTo>
                  <a:pt x="5015805" y="3219436"/>
                </a:moveTo>
                <a:lnTo>
                  <a:pt x="5015805" y="3483978"/>
                </a:lnTo>
                <a:lnTo>
                  <a:pt x="5184353" y="3245481"/>
                </a:lnTo>
                <a:lnTo>
                  <a:pt x="5185841" y="3245481"/>
                </a:lnTo>
                <a:lnTo>
                  <a:pt x="5185841" y="3806191"/>
                </a:lnTo>
                <a:lnTo>
                  <a:pt x="5522565" y="3806191"/>
                </a:lnTo>
                <a:lnTo>
                  <a:pt x="5522565" y="3245481"/>
                </a:lnTo>
                <a:lnTo>
                  <a:pt x="5524054" y="3245481"/>
                </a:lnTo>
                <a:lnTo>
                  <a:pt x="5692601" y="3483234"/>
                </a:lnTo>
                <a:lnTo>
                  <a:pt x="5692601" y="3219436"/>
                </a:lnTo>
                <a:close/>
                <a:moveTo>
                  <a:pt x="9314482" y="2602321"/>
                </a:moveTo>
                <a:lnTo>
                  <a:pt x="9532142" y="2702035"/>
                </a:lnTo>
                <a:lnTo>
                  <a:pt x="9314482" y="2879513"/>
                </a:lnTo>
                <a:close/>
                <a:moveTo>
                  <a:pt x="6538986" y="2592275"/>
                </a:moveTo>
                <a:lnTo>
                  <a:pt x="6538986" y="2891791"/>
                </a:lnTo>
                <a:lnTo>
                  <a:pt x="6728742" y="2891791"/>
                </a:lnTo>
                <a:close/>
                <a:moveTo>
                  <a:pt x="9315970" y="2318059"/>
                </a:moveTo>
                <a:lnTo>
                  <a:pt x="9531398" y="2479537"/>
                </a:lnTo>
                <a:lnTo>
                  <a:pt x="9315970" y="2595251"/>
                </a:lnTo>
                <a:close/>
                <a:moveTo>
                  <a:pt x="8976642" y="2305036"/>
                </a:moveTo>
                <a:lnTo>
                  <a:pt x="8976642" y="2891791"/>
                </a:lnTo>
                <a:lnTo>
                  <a:pt x="9593906" y="2891791"/>
                </a:lnTo>
                <a:lnTo>
                  <a:pt x="9593906" y="2651806"/>
                </a:lnTo>
                <a:lnTo>
                  <a:pt x="9533631" y="2700547"/>
                </a:lnTo>
                <a:lnTo>
                  <a:pt x="9533631" y="2481770"/>
                </a:lnTo>
                <a:lnTo>
                  <a:pt x="9592418" y="2526046"/>
                </a:lnTo>
                <a:lnTo>
                  <a:pt x="9592418" y="2305036"/>
                </a:lnTo>
                <a:close/>
                <a:moveTo>
                  <a:pt x="8093645" y="2305036"/>
                </a:moveTo>
                <a:lnTo>
                  <a:pt x="8093645" y="2891791"/>
                </a:lnTo>
                <a:lnTo>
                  <a:pt x="8424416" y="2891791"/>
                </a:lnTo>
                <a:lnTo>
                  <a:pt x="8424416" y="2650318"/>
                </a:lnTo>
                <a:lnTo>
                  <a:pt x="8425904" y="2650318"/>
                </a:lnTo>
                <a:lnTo>
                  <a:pt x="8578824" y="2891791"/>
                </a:lnTo>
                <a:lnTo>
                  <a:pt x="8933408" y="2891791"/>
                </a:lnTo>
                <a:lnTo>
                  <a:pt x="8631658" y="2462794"/>
                </a:lnTo>
                <a:lnTo>
                  <a:pt x="8809136" y="2311734"/>
                </a:lnTo>
                <a:lnTo>
                  <a:pt x="8808392" y="2305036"/>
                </a:lnTo>
                <a:lnTo>
                  <a:pt x="8522642" y="2305036"/>
                </a:lnTo>
                <a:lnTo>
                  <a:pt x="8631658" y="2462794"/>
                </a:lnTo>
                <a:lnTo>
                  <a:pt x="8425904" y="2638039"/>
                </a:lnTo>
                <a:lnTo>
                  <a:pt x="8425904" y="2305036"/>
                </a:lnTo>
                <a:close/>
                <a:moveTo>
                  <a:pt x="7155507" y="2305036"/>
                </a:moveTo>
                <a:lnTo>
                  <a:pt x="6999981" y="2549486"/>
                </a:lnTo>
                <a:lnTo>
                  <a:pt x="6999981" y="2891791"/>
                </a:lnTo>
                <a:lnTo>
                  <a:pt x="7332985" y="2891791"/>
                </a:lnTo>
                <a:lnTo>
                  <a:pt x="7332985" y="2305036"/>
                </a:lnTo>
                <a:close/>
                <a:moveTo>
                  <a:pt x="6539730" y="2305036"/>
                </a:moveTo>
                <a:lnTo>
                  <a:pt x="6539730" y="2501489"/>
                </a:lnTo>
                <a:lnTo>
                  <a:pt x="6784553" y="2887326"/>
                </a:lnTo>
                <a:lnTo>
                  <a:pt x="6978029" y="2584089"/>
                </a:lnTo>
                <a:lnTo>
                  <a:pt x="6802784" y="2305036"/>
                </a:lnTo>
                <a:close/>
                <a:moveTo>
                  <a:pt x="5434831" y="2305036"/>
                </a:moveTo>
                <a:lnTo>
                  <a:pt x="5434831" y="2891791"/>
                </a:lnTo>
                <a:lnTo>
                  <a:pt x="6088930" y="2891791"/>
                </a:lnTo>
                <a:lnTo>
                  <a:pt x="6088930" y="2600832"/>
                </a:lnTo>
                <a:lnTo>
                  <a:pt x="5774159" y="2877280"/>
                </a:lnTo>
                <a:lnTo>
                  <a:pt x="5774159" y="2305036"/>
                </a:lnTo>
                <a:close/>
                <a:moveTo>
                  <a:pt x="4710931" y="2305036"/>
                </a:moveTo>
                <a:lnTo>
                  <a:pt x="4710931" y="2891791"/>
                </a:lnTo>
                <a:lnTo>
                  <a:pt x="5365031" y="2891791"/>
                </a:lnTo>
                <a:lnTo>
                  <a:pt x="5365031" y="2600832"/>
                </a:lnTo>
                <a:lnTo>
                  <a:pt x="5050258" y="2877280"/>
                </a:lnTo>
                <a:lnTo>
                  <a:pt x="5050258" y="2305036"/>
                </a:lnTo>
                <a:close/>
                <a:moveTo>
                  <a:pt x="4290343" y="2305036"/>
                </a:moveTo>
                <a:lnTo>
                  <a:pt x="4290343" y="2891791"/>
                </a:lnTo>
                <a:lnTo>
                  <a:pt x="4624834" y="2891791"/>
                </a:lnTo>
                <a:lnTo>
                  <a:pt x="4624834" y="2305036"/>
                </a:lnTo>
                <a:close/>
                <a:moveTo>
                  <a:pt x="4067026" y="2305036"/>
                </a:moveTo>
                <a:lnTo>
                  <a:pt x="4163764" y="2631342"/>
                </a:lnTo>
                <a:lnTo>
                  <a:pt x="4244876" y="2305036"/>
                </a:lnTo>
                <a:close/>
                <a:moveTo>
                  <a:pt x="3718769" y="2305036"/>
                </a:moveTo>
                <a:lnTo>
                  <a:pt x="3869085" y="2891791"/>
                </a:lnTo>
                <a:lnTo>
                  <a:pt x="4098280" y="2891791"/>
                </a:lnTo>
                <a:lnTo>
                  <a:pt x="4140324" y="2723243"/>
                </a:lnTo>
                <a:lnTo>
                  <a:pt x="4014564" y="2305036"/>
                </a:lnTo>
                <a:close/>
                <a:moveTo>
                  <a:pt x="3373115" y="2305036"/>
                </a:moveTo>
                <a:lnTo>
                  <a:pt x="3504828" y="2891791"/>
                </a:lnTo>
                <a:lnTo>
                  <a:pt x="3731791" y="2891791"/>
                </a:lnTo>
                <a:lnTo>
                  <a:pt x="3774579" y="2723243"/>
                </a:lnTo>
                <a:lnTo>
                  <a:pt x="3668539" y="2305036"/>
                </a:lnTo>
                <a:close/>
                <a:moveTo>
                  <a:pt x="2613943" y="2305036"/>
                </a:moveTo>
                <a:lnTo>
                  <a:pt x="2613943" y="2891791"/>
                </a:lnTo>
                <a:lnTo>
                  <a:pt x="2948434" y="2891791"/>
                </a:lnTo>
                <a:lnTo>
                  <a:pt x="2948434" y="2305036"/>
                </a:lnTo>
                <a:close/>
                <a:moveTo>
                  <a:pt x="7623274" y="2300571"/>
                </a:moveTo>
                <a:lnTo>
                  <a:pt x="7525791" y="2532743"/>
                </a:lnTo>
                <a:lnTo>
                  <a:pt x="7551092" y="2594507"/>
                </a:lnTo>
                <a:lnTo>
                  <a:pt x="7498630" y="2594507"/>
                </a:lnTo>
                <a:lnTo>
                  <a:pt x="7372871" y="2891791"/>
                </a:lnTo>
                <a:lnTo>
                  <a:pt x="7620297" y="2891791"/>
                </a:lnTo>
                <a:lnTo>
                  <a:pt x="7515374" y="2637295"/>
                </a:lnTo>
                <a:lnTo>
                  <a:pt x="7569324" y="2637295"/>
                </a:lnTo>
                <a:lnTo>
                  <a:pt x="7675364" y="2891791"/>
                </a:lnTo>
                <a:lnTo>
                  <a:pt x="8055620" y="2891791"/>
                </a:lnTo>
                <a:lnTo>
                  <a:pt x="7800379" y="230057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80525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ree Silhouette of Man Standing Against Black And Red Background Stock Photo">
            <a:extLst>
              <a:ext uri="{FF2B5EF4-FFF2-40B4-BE49-F238E27FC236}">
                <a16:creationId xmlns:a16="http://schemas.microsoft.com/office/drawing/2014/main" id="{1F999C09-86F7-CEDC-3188-A37299A95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9"/>
          <a:stretch/>
        </p:blipFill>
        <p:spPr bwMode="auto">
          <a:xfrm>
            <a:off x="0" y="0"/>
            <a:ext cx="121942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FE28B523-D934-C1EA-C01B-2A5B26D1F9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040231" y="4038819"/>
                </a:moveTo>
                <a:lnTo>
                  <a:pt x="1120643" y="4038819"/>
                </a:lnTo>
                <a:cubicBezTo>
                  <a:pt x="1258300" y="4038819"/>
                  <a:pt x="1361874" y="4084837"/>
                  <a:pt x="1431363" y="4176873"/>
                </a:cubicBezTo>
                <a:cubicBezTo>
                  <a:pt x="1483650" y="4246404"/>
                  <a:pt x="1509793" y="4327848"/>
                  <a:pt x="1509793" y="4421205"/>
                </a:cubicBezTo>
                <a:cubicBezTo>
                  <a:pt x="1509793" y="4514562"/>
                  <a:pt x="1483650" y="4596336"/>
                  <a:pt x="1431363" y="4666527"/>
                </a:cubicBezTo>
                <a:cubicBezTo>
                  <a:pt x="1362534" y="4758563"/>
                  <a:pt x="1258961" y="4804581"/>
                  <a:pt x="1120643" y="4804581"/>
                </a:cubicBezTo>
                <a:lnTo>
                  <a:pt x="1040231" y="4804581"/>
                </a:lnTo>
                <a:close/>
                <a:moveTo>
                  <a:pt x="6040856" y="4013062"/>
                </a:moveTo>
                <a:lnTo>
                  <a:pt x="6106470" y="4013062"/>
                </a:lnTo>
                <a:cubicBezTo>
                  <a:pt x="6180035" y="4013062"/>
                  <a:pt x="6233390" y="4028536"/>
                  <a:pt x="6266535" y="4059483"/>
                </a:cubicBezTo>
                <a:cubicBezTo>
                  <a:pt x="6301662" y="4092411"/>
                  <a:pt x="6319225" y="4132909"/>
                  <a:pt x="6319225" y="4180975"/>
                </a:cubicBezTo>
                <a:cubicBezTo>
                  <a:pt x="6319225" y="4229042"/>
                  <a:pt x="6301662" y="4269870"/>
                  <a:pt x="6266535" y="4303458"/>
                </a:cubicBezTo>
                <a:cubicBezTo>
                  <a:pt x="6234061" y="4334405"/>
                  <a:pt x="6180706" y="4349879"/>
                  <a:pt x="6106470" y="4349879"/>
                </a:cubicBezTo>
                <a:lnTo>
                  <a:pt x="6040856" y="4349879"/>
                </a:lnTo>
                <a:close/>
                <a:moveTo>
                  <a:pt x="10794580" y="3745590"/>
                </a:moveTo>
                <a:lnTo>
                  <a:pt x="10794580" y="5097810"/>
                </a:lnTo>
                <a:lnTo>
                  <a:pt x="11564305" y="5097810"/>
                </a:lnTo>
                <a:lnTo>
                  <a:pt x="11564305" y="4804581"/>
                </a:lnTo>
                <a:lnTo>
                  <a:pt x="11146256" y="4804581"/>
                </a:lnTo>
                <a:lnTo>
                  <a:pt x="11146256" y="4562866"/>
                </a:lnTo>
                <a:lnTo>
                  <a:pt x="11541521" y="4562866"/>
                </a:lnTo>
                <a:lnTo>
                  <a:pt x="11541521" y="4269637"/>
                </a:lnTo>
                <a:lnTo>
                  <a:pt x="11146256" y="4269637"/>
                </a:lnTo>
                <a:lnTo>
                  <a:pt x="11146256" y="4038819"/>
                </a:lnTo>
                <a:lnTo>
                  <a:pt x="11564305" y="4038819"/>
                </a:lnTo>
                <a:lnTo>
                  <a:pt x="11564305" y="3745590"/>
                </a:lnTo>
                <a:close/>
                <a:moveTo>
                  <a:pt x="7956130" y="3745590"/>
                </a:moveTo>
                <a:lnTo>
                  <a:pt x="7956130" y="5097810"/>
                </a:lnTo>
                <a:lnTo>
                  <a:pt x="8307806" y="5097810"/>
                </a:lnTo>
                <a:lnTo>
                  <a:pt x="8307806" y="4269637"/>
                </a:lnTo>
                <a:lnTo>
                  <a:pt x="8954692" y="5097810"/>
                </a:lnTo>
                <a:lnTo>
                  <a:pt x="9306368" y="5097810"/>
                </a:lnTo>
                <a:lnTo>
                  <a:pt x="9306368" y="3745590"/>
                </a:lnTo>
                <a:lnTo>
                  <a:pt x="8954692" y="3745590"/>
                </a:lnTo>
                <a:lnTo>
                  <a:pt x="8954692" y="4572772"/>
                </a:lnTo>
                <a:lnTo>
                  <a:pt x="8307806" y="3745590"/>
                </a:lnTo>
                <a:close/>
                <a:moveTo>
                  <a:pt x="6965530" y="3745590"/>
                </a:moveTo>
                <a:lnTo>
                  <a:pt x="6965530" y="5097810"/>
                </a:lnTo>
                <a:lnTo>
                  <a:pt x="7735255" y="5097810"/>
                </a:lnTo>
                <a:lnTo>
                  <a:pt x="7735255" y="4804581"/>
                </a:lnTo>
                <a:lnTo>
                  <a:pt x="7317206" y="4804581"/>
                </a:lnTo>
                <a:lnTo>
                  <a:pt x="7317206" y="4562866"/>
                </a:lnTo>
                <a:lnTo>
                  <a:pt x="7712470" y="4562866"/>
                </a:lnTo>
                <a:lnTo>
                  <a:pt x="7712470" y="4269637"/>
                </a:lnTo>
                <a:lnTo>
                  <a:pt x="7317206" y="4269637"/>
                </a:lnTo>
                <a:lnTo>
                  <a:pt x="7317206" y="4038819"/>
                </a:lnTo>
                <a:lnTo>
                  <a:pt x="7735255" y="4038819"/>
                </a:lnTo>
                <a:lnTo>
                  <a:pt x="7735255" y="3745590"/>
                </a:lnTo>
                <a:close/>
                <a:moveTo>
                  <a:pt x="5689180" y="3745590"/>
                </a:moveTo>
                <a:lnTo>
                  <a:pt x="5689180" y="5097810"/>
                </a:lnTo>
                <a:lnTo>
                  <a:pt x="6040856" y="5097810"/>
                </a:lnTo>
                <a:lnTo>
                  <a:pt x="6040856" y="4578716"/>
                </a:lnTo>
                <a:lnTo>
                  <a:pt x="6376682" y="5097810"/>
                </a:lnTo>
                <a:lnTo>
                  <a:pt x="6813553" y="5097810"/>
                </a:lnTo>
                <a:lnTo>
                  <a:pt x="6388570" y="4543053"/>
                </a:lnTo>
                <a:cubicBezTo>
                  <a:pt x="6468481" y="4525222"/>
                  <a:pt x="6531221" y="4493521"/>
                  <a:pt x="6576791" y="4447952"/>
                </a:cubicBezTo>
                <a:cubicBezTo>
                  <a:pt x="6648116" y="4376626"/>
                  <a:pt x="6683779" y="4281195"/>
                  <a:pt x="6683780" y="4161658"/>
                </a:cubicBezTo>
                <a:cubicBezTo>
                  <a:pt x="6683779" y="4057311"/>
                  <a:pt x="6652740" y="3966502"/>
                  <a:pt x="6590660" y="3889233"/>
                </a:cubicBezTo>
                <a:cubicBezTo>
                  <a:pt x="6514050" y="3793471"/>
                  <a:pt x="6395834" y="3745590"/>
                  <a:pt x="6236012" y="3745590"/>
                </a:cubicBezTo>
                <a:close/>
                <a:moveTo>
                  <a:pt x="4698580" y="3745590"/>
                </a:moveTo>
                <a:lnTo>
                  <a:pt x="4698580" y="5097810"/>
                </a:lnTo>
                <a:lnTo>
                  <a:pt x="5468305" y="5097810"/>
                </a:lnTo>
                <a:lnTo>
                  <a:pt x="5468305" y="4804581"/>
                </a:lnTo>
                <a:lnTo>
                  <a:pt x="5050256" y="4804581"/>
                </a:lnTo>
                <a:lnTo>
                  <a:pt x="5050256" y="4562866"/>
                </a:lnTo>
                <a:lnTo>
                  <a:pt x="5445521" y="4562866"/>
                </a:lnTo>
                <a:lnTo>
                  <a:pt x="5445521" y="4269637"/>
                </a:lnTo>
                <a:lnTo>
                  <a:pt x="5050256" y="4269637"/>
                </a:lnTo>
                <a:lnTo>
                  <a:pt x="5050256" y="4038819"/>
                </a:lnTo>
                <a:lnTo>
                  <a:pt x="5468305" y="4038819"/>
                </a:lnTo>
                <a:lnTo>
                  <a:pt x="5468305" y="3745590"/>
                </a:lnTo>
                <a:close/>
                <a:moveTo>
                  <a:pt x="3717506" y="3745590"/>
                </a:moveTo>
                <a:lnTo>
                  <a:pt x="3717506" y="5097810"/>
                </a:lnTo>
                <a:lnTo>
                  <a:pt x="4069181" y="5097810"/>
                </a:lnTo>
                <a:lnTo>
                  <a:pt x="4069181" y="4562866"/>
                </a:lnTo>
                <a:lnTo>
                  <a:pt x="4454539" y="4562866"/>
                </a:lnTo>
                <a:lnTo>
                  <a:pt x="4454539" y="4269637"/>
                </a:lnTo>
                <a:lnTo>
                  <a:pt x="4069181" y="4269637"/>
                </a:lnTo>
                <a:lnTo>
                  <a:pt x="4069181" y="4038819"/>
                </a:lnTo>
                <a:lnTo>
                  <a:pt x="4492183" y="4038819"/>
                </a:lnTo>
                <a:lnTo>
                  <a:pt x="4492183" y="3745590"/>
                </a:lnTo>
                <a:close/>
                <a:moveTo>
                  <a:pt x="2736430" y="3745590"/>
                </a:moveTo>
                <a:lnTo>
                  <a:pt x="2736430" y="5097810"/>
                </a:lnTo>
                <a:lnTo>
                  <a:pt x="3088107" y="5097810"/>
                </a:lnTo>
                <a:lnTo>
                  <a:pt x="3088107" y="4562866"/>
                </a:lnTo>
                <a:lnTo>
                  <a:pt x="3473464" y="4562866"/>
                </a:lnTo>
                <a:lnTo>
                  <a:pt x="3473464" y="4269637"/>
                </a:lnTo>
                <a:lnTo>
                  <a:pt x="3088107" y="4269637"/>
                </a:lnTo>
                <a:lnTo>
                  <a:pt x="3088107" y="4038819"/>
                </a:lnTo>
                <a:lnTo>
                  <a:pt x="3511108" y="4038819"/>
                </a:lnTo>
                <a:lnTo>
                  <a:pt x="3511108" y="3745590"/>
                </a:lnTo>
                <a:close/>
                <a:moveTo>
                  <a:pt x="2098256" y="3745590"/>
                </a:moveTo>
                <a:lnTo>
                  <a:pt x="2098256" y="5097810"/>
                </a:lnTo>
                <a:lnTo>
                  <a:pt x="2449932" y="5097810"/>
                </a:lnTo>
                <a:lnTo>
                  <a:pt x="2449932" y="3745590"/>
                </a:lnTo>
                <a:close/>
                <a:moveTo>
                  <a:pt x="688555" y="3745590"/>
                </a:moveTo>
                <a:lnTo>
                  <a:pt x="688555" y="5097810"/>
                </a:lnTo>
                <a:lnTo>
                  <a:pt x="1207649" y="5097810"/>
                </a:lnTo>
                <a:cubicBezTo>
                  <a:pt x="1280296" y="5097810"/>
                  <a:pt x="1351622" y="5085592"/>
                  <a:pt x="1421627" y="5061157"/>
                </a:cubicBezTo>
                <a:cubicBezTo>
                  <a:pt x="1553712" y="5014927"/>
                  <a:pt x="1662186" y="4931878"/>
                  <a:pt x="1747051" y="4812011"/>
                </a:cubicBezTo>
                <a:cubicBezTo>
                  <a:pt x="1831916" y="4692144"/>
                  <a:pt x="1874348" y="4561875"/>
                  <a:pt x="1874348" y="4421205"/>
                </a:cubicBezTo>
                <a:cubicBezTo>
                  <a:pt x="1874348" y="4320160"/>
                  <a:pt x="1851233" y="4222087"/>
                  <a:pt x="1805003" y="4126986"/>
                </a:cubicBezTo>
                <a:cubicBezTo>
                  <a:pt x="1748207" y="4012072"/>
                  <a:pt x="1666644" y="3920273"/>
                  <a:pt x="1560316" y="3851588"/>
                </a:cubicBezTo>
                <a:cubicBezTo>
                  <a:pt x="1452006" y="3780923"/>
                  <a:pt x="1334450" y="3745590"/>
                  <a:pt x="1207649" y="3745590"/>
                </a:cubicBezTo>
                <a:close/>
                <a:moveTo>
                  <a:pt x="10252213" y="3716862"/>
                </a:moveTo>
                <a:cubicBezTo>
                  <a:pt x="10079842" y="3716862"/>
                  <a:pt x="9926293" y="3771347"/>
                  <a:pt x="9791566" y="3880317"/>
                </a:cubicBezTo>
                <a:cubicBezTo>
                  <a:pt x="9619855" y="4019667"/>
                  <a:pt x="9534001" y="4201614"/>
                  <a:pt x="9534001" y="4426158"/>
                </a:cubicBezTo>
                <a:cubicBezTo>
                  <a:pt x="9534001" y="4650042"/>
                  <a:pt x="9619855" y="4831659"/>
                  <a:pt x="9791566" y="4971008"/>
                </a:cubicBezTo>
                <a:cubicBezTo>
                  <a:pt x="9926293" y="5079979"/>
                  <a:pt x="10078852" y="5134464"/>
                  <a:pt x="10249241" y="5134464"/>
                </a:cubicBezTo>
                <a:cubicBezTo>
                  <a:pt x="10346983" y="5134464"/>
                  <a:pt x="10453313" y="5111679"/>
                  <a:pt x="10568227" y="5066110"/>
                </a:cubicBezTo>
                <a:lnTo>
                  <a:pt x="10568227" y="4645089"/>
                </a:lnTo>
                <a:cubicBezTo>
                  <a:pt x="10534493" y="4686314"/>
                  <a:pt x="10500760" y="4716900"/>
                  <a:pt x="10467027" y="4736847"/>
                </a:cubicBezTo>
                <a:cubicBezTo>
                  <a:pt x="10404192" y="4774738"/>
                  <a:pt x="10336731" y="4793684"/>
                  <a:pt x="10264643" y="4793684"/>
                </a:cubicBezTo>
                <a:cubicBezTo>
                  <a:pt x="10173369" y="4793684"/>
                  <a:pt x="10094000" y="4766205"/>
                  <a:pt x="10026533" y="4711245"/>
                </a:cubicBezTo>
                <a:cubicBezTo>
                  <a:pt x="9941214" y="4641715"/>
                  <a:pt x="9898555" y="4546686"/>
                  <a:pt x="9898555" y="4426158"/>
                </a:cubicBezTo>
                <a:cubicBezTo>
                  <a:pt x="9898555" y="4304970"/>
                  <a:pt x="9941214" y="4209611"/>
                  <a:pt x="10026533" y="4140081"/>
                </a:cubicBezTo>
                <a:cubicBezTo>
                  <a:pt x="10094000" y="4085121"/>
                  <a:pt x="10173369" y="4057641"/>
                  <a:pt x="10264643" y="4057641"/>
                </a:cubicBezTo>
                <a:cubicBezTo>
                  <a:pt x="10336731" y="4057641"/>
                  <a:pt x="10404192" y="4076587"/>
                  <a:pt x="10467027" y="4114479"/>
                </a:cubicBezTo>
                <a:cubicBezTo>
                  <a:pt x="10501420" y="4135097"/>
                  <a:pt x="10535153" y="4165683"/>
                  <a:pt x="10568227" y="4206237"/>
                </a:cubicBezTo>
                <a:lnTo>
                  <a:pt x="10568227" y="3785216"/>
                </a:lnTo>
                <a:cubicBezTo>
                  <a:pt x="10451331" y="3739646"/>
                  <a:pt x="10345992" y="3716862"/>
                  <a:pt x="10252213" y="3716862"/>
                </a:cubicBezTo>
                <a:close/>
                <a:moveTo>
                  <a:pt x="5823009" y="1725239"/>
                </a:moveTo>
                <a:lnTo>
                  <a:pt x="5968633" y="2156167"/>
                </a:lnTo>
                <a:lnTo>
                  <a:pt x="5675404" y="2156167"/>
                </a:lnTo>
                <a:close/>
                <a:moveTo>
                  <a:pt x="8099005" y="1307191"/>
                </a:moveTo>
                <a:lnTo>
                  <a:pt x="8099005" y="2659410"/>
                </a:lnTo>
                <a:lnTo>
                  <a:pt x="8868730" y="2659410"/>
                </a:lnTo>
                <a:lnTo>
                  <a:pt x="8868730" y="2366182"/>
                </a:lnTo>
                <a:lnTo>
                  <a:pt x="8450681" y="2366182"/>
                </a:lnTo>
                <a:lnTo>
                  <a:pt x="8450681" y="2124466"/>
                </a:lnTo>
                <a:lnTo>
                  <a:pt x="8845945" y="2124466"/>
                </a:lnTo>
                <a:lnTo>
                  <a:pt x="8845945" y="1831237"/>
                </a:lnTo>
                <a:lnTo>
                  <a:pt x="8450681" y="1831237"/>
                </a:lnTo>
                <a:lnTo>
                  <a:pt x="8450681" y="1600419"/>
                </a:lnTo>
                <a:lnTo>
                  <a:pt x="8868730" y="1600419"/>
                </a:lnTo>
                <a:lnTo>
                  <a:pt x="8868730" y="1307191"/>
                </a:lnTo>
                <a:close/>
                <a:moveTo>
                  <a:pt x="6679780" y="1307191"/>
                </a:moveTo>
                <a:lnTo>
                  <a:pt x="6679780" y="2659410"/>
                </a:lnTo>
                <a:lnTo>
                  <a:pt x="7031456" y="2659410"/>
                </a:lnTo>
                <a:lnTo>
                  <a:pt x="7031456" y="2072953"/>
                </a:lnTo>
                <a:lnTo>
                  <a:pt x="7488140" y="2659410"/>
                </a:lnTo>
                <a:lnTo>
                  <a:pt x="7942842" y="2659410"/>
                </a:lnTo>
                <a:lnTo>
                  <a:pt x="7357376" y="1947142"/>
                </a:lnTo>
                <a:lnTo>
                  <a:pt x="7893310" y="1307191"/>
                </a:lnTo>
                <a:lnTo>
                  <a:pt x="7460402" y="1307191"/>
                </a:lnTo>
                <a:lnTo>
                  <a:pt x="7031456" y="1864919"/>
                </a:lnTo>
                <a:lnTo>
                  <a:pt x="7031456" y="1307191"/>
                </a:lnTo>
                <a:close/>
                <a:moveTo>
                  <a:pt x="5633797" y="1307191"/>
                </a:moveTo>
                <a:lnTo>
                  <a:pt x="5113713" y="2659410"/>
                </a:lnTo>
                <a:lnTo>
                  <a:pt x="5485202" y="2659410"/>
                </a:lnTo>
                <a:lnTo>
                  <a:pt x="5578321" y="2423639"/>
                </a:lnTo>
                <a:lnTo>
                  <a:pt x="6063734" y="2423639"/>
                </a:lnTo>
                <a:lnTo>
                  <a:pt x="6150910" y="2659410"/>
                </a:lnTo>
                <a:lnTo>
                  <a:pt x="6526361" y="2659410"/>
                </a:lnTo>
                <a:lnTo>
                  <a:pt x="6017174" y="1307191"/>
                </a:lnTo>
                <a:close/>
                <a:moveTo>
                  <a:pt x="3553529" y="1307191"/>
                </a:moveTo>
                <a:lnTo>
                  <a:pt x="3323701" y="2659410"/>
                </a:lnTo>
                <a:lnTo>
                  <a:pt x="3674387" y="2659410"/>
                </a:lnTo>
                <a:lnTo>
                  <a:pt x="3789193" y="1880769"/>
                </a:lnTo>
                <a:lnTo>
                  <a:pt x="4100918" y="2659410"/>
                </a:lnTo>
                <a:lnTo>
                  <a:pt x="4240458" y="2659410"/>
                </a:lnTo>
                <a:lnTo>
                  <a:pt x="4567044" y="1880769"/>
                </a:lnTo>
                <a:lnTo>
                  <a:pt x="4667005" y="2659410"/>
                </a:lnTo>
                <a:lnTo>
                  <a:pt x="5018681" y="2659410"/>
                </a:lnTo>
                <a:lnTo>
                  <a:pt x="4814610" y="1307191"/>
                </a:lnTo>
                <a:lnTo>
                  <a:pt x="4463925" y="1307191"/>
                </a:lnTo>
                <a:lnTo>
                  <a:pt x="4174690" y="2028374"/>
                </a:lnTo>
                <a:lnTo>
                  <a:pt x="3901243" y="130719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81326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ree Silhouette of Man Standing Against Black And Red Background Stock Photo">
            <a:extLst>
              <a:ext uri="{FF2B5EF4-FFF2-40B4-BE49-F238E27FC236}">
                <a16:creationId xmlns:a16="http://schemas.microsoft.com/office/drawing/2014/main" id="{1F999C09-86F7-CEDC-3188-A37299A95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9"/>
          <a:stretch/>
        </p:blipFill>
        <p:spPr bwMode="auto">
          <a:xfrm>
            <a:off x="0" y="0"/>
            <a:ext cx="121942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FE28B523-D934-C1EA-C01B-2A5B26D1F99C}"/>
              </a:ext>
            </a:extLst>
          </p:cNvPr>
          <p:cNvSpPr/>
          <p:nvPr/>
        </p:nvSpPr>
        <p:spPr>
          <a:xfrm>
            <a:off x="-147951372" y="-56496857"/>
            <a:ext cx="322601771" cy="179548971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040231" y="4038819"/>
                </a:moveTo>
                <a:lnTo>
                  <a:pt x="1120643" y="4038819"/>
                </a:lnTo>
                <a:cubicBezTo>
                  <a:pt x="1258300" y="4038819"/>
                  <a:pt x="1361874" y="4084837"/>
                  <a:pt x="1431363" y="4176873"/>
                </a:cubicBezTo>
                <a:cubicBezTo>
                  <a:pt x="1483650" y="4246404"/>
                  <a:pt x="1509793" y="4327848"/>
                  <a:pt x="1509793" y="4421205"/>
                </a:cubicBezTo>
                <a:cubicBezTo>
                  <a:pt x="1509793" y="4514562"/>
                  <a:pt x="1483650" y="4596336"/>
                  <a:pt x="1431363" y="4666527"/>
                </a:cubicBezTo>
                <a:cubicBezTo>
                  <a:pt x="1362534" y="4758563"/>
                  <a:pt x="1258961" y="4804581"/>
                  <a:pt x="1120643" y="4804581"/>
                </a:cubicBezTo>
                <a:lnTo>
                  <a:pt x="1040231" y="4804581"/>
                </a:lnTo>
                <a:close/>
                <a:moveTo>
                  <a:pt x="6040856" y="4013062"/>
                </a:moveTo>
                <a:lnTo>
                  <a:pt x="6106470" y="4013062"/>
                </a:lnTo>
                <a:cubicBezTo>
                  <a:pt x="6180035" y="4013062"/>
                  <a:pt x="6233390" y="4028536"/>
                  <a:pt x="6266535" y="4059483"/>
                </a:cubicBezTo>
                <a:cubicBezTo>
                  <a:pt x="6301662" y="4092411"/>
                  <a:pt x="6319225" y="4132909"/>
                  <a:pt x="6319225" y="4180975"/>
                </a:cubicBezTo>
                <a:cubicBezTo>
                  <a:pt x="6319225" y="4229042"/>
                  <a:pt x="6301662" y="4269870"/>
                  <a:pt x="6266535" y="4303458"/>
                </a:cubicBezTo>
                <a:cubicBezTo>
                  <a:pt x="6234061" y="4334405"/>
                  <a:pt x="6180706" y="4349879"/>
                  <a:pt x="6106470" y="4349879"/>
                </a:cubicBezTo>
                <a:lnTo>
                  <a:pt x="6040856" y="4349879"/>
                </a:lnTo>
                <a:close/>
                <a:moveTo>
                  <a:pt x="10794580" y="3745590"/>
                </a:moveTo>
                <a:lnTo>
                  <a:pt x="10794580" y="5097810"/>
                </a:lnTo>
                <a:lnTo>
                  <a:pt x="11564305" y="5097810"/>
                </a:lnTo>
                <a:lnTo>
                  <a:pt x="11564305" y="4804581"/>
                </a:lnTo>
                <a:lnTo>
                  <a:pt x="11146256" y="4804581"/>
                </a:lnTo>
                <a:lnTo>
                  <a:pt x="11146256" y="4562866"/>
                </a:lnTo>
                <a:lnTo>
                  <a:pt x="11541521" y="4562866"/>
                </a:lnTo>
                <a:lnTo>
                  <a:pt x="11541521" y="4269637"/>
                </a:lnTo>
                <a:lnTo>
                  <a:pt x="11146256" y="4269637"/>
                </a:lnTo>
                <a:lnTo>
                  <a:pt x="11146256" y="4038819"/>
                </a:lnTo>
                <a:lnTo>
                  <a:pt x="11564305" y="4038819"/>
                </a:lnTo>
                <a:lnTo>
                  <a:pt x="11564305" y="3745590"/>
                </a:lnTo>
                <a:close/>
                <a:moveTo>
                  <a:pt x="7956130" y="3745590"/>
                </a:moveTo>
                <a:lnTo>
                  <a:pt x="7956130" y="5097810"/>
                </a:lnTo>
                <a:lnTo>
                  <a:pt x="8307806" y="5097810"/>
                </a:lnTo>
                <a:lnTo>
                  <a:pt x="8307806" y="4269637"/>
                </a:lnTo>
                <a:lnTo>
                  <a:pt x="8954692" y="5097810"/>
                </a:lnTo>
                <a:lnTo>
                  <a:pt x="9306368" y="5097810"/>
                </a:lnTo>
                <a:lnTo>
                  <a:pt x="9306368" y="3745590"/>
                </a:lnTo>
                <a:lnTo>
                  <a:pt x="8954692" y="3745590"/>
                </a:lnTo>
                <a:lnTo>
                  <a:pt x="8954692" y="4572772"/>
                </a:lnTo>
                <a:lnTo>
                  <a:pt x="8307806" y="3745590"/>
                </a:lnTo>
                <a:close/>
                <a:moveTo>
                  <a:pt x="6965530" y="3745590"/>
                </a:moveTo>
                <a:lnTo>
                  <a:pt x="6965530" y="5097810"/>
                </a:lnTo>
                <a:lnTo>
                  <a:pt x="7735255" y="5097810"/>
                </a:lnTo>
                <a:lnTo>
                  <a:pt x="7735255" y="4804581"/>
                </a:lnTo>
                <a:lnTo>
                  <a:pt x="7317206" y="4804581"/>
                </a:lnTo>
                <a:lnTo>
                  <a:pt x="7317206" y="4562866"/>
                </a:lnTo>
                <a:lnTo>
                  <a:pt x="7712470" y="4562866"/>
                </a:lnTo>
                <a:lnTo>
                  <a:pt x="7712470" y="4269637"/>
                </a:lnTo>
                <a:lnTo>
                  <a:pt x="7317206" y="4269637"/>
                </a:lnTo>
                <a:lnTo>
                  <a:pt x="7317206" y="4038819"/>
                </a:lnTo>
                <a:lnTo>
                  <a:pt x="7735255" y="4038819"/>
                </a:lnTo>
                <a:lnTo>
                  <a:pt x="7735255" y="3745590"/>
                </a:lnTo>
                <a:close/>
                <a:moveTo>
                  <a:pt x="5689180" y="3745590"/>
                </a:moveTo>
                <a:lnTo>
                  <a:pt x="5689180" y="5097810"/>
                </a:lnTo>
                <a:lnTo>
                  <a:pt x="6040856" y="5097810"/>
                </a:lnTo>
                <a:lnTo>
                  <a:pt x="6040856" y="4578716"/>
                </a:lnTo>
                <a:lnTo>
                  <a:pt x="6376682" y="5097810"/>
                </a:lnTo>
                <a:lnTo>
                  <a:pt x="6813553" y="5097810"/>
                </a:lnTo>
                <a:lnTo>
                  <a:pt x="6388570" y="4543053"/>
                </a:lnTo>
                <a:cubicBezTo>
                  <a:pt x="6468481" y="4525222"/>
                  <a:pt x="6531221" y="4493521"/>
                  <a:pt x="6576791" y="4447952"/>
                </a:cubicBezTo>
                <a:cubicBezTo>
                  <a:pt x="6648116" y="4376626"/>
                  <a:pt x="6683779" y="4281195"/>
                  <a:pt x="6683780" y="4161658"/>
                </a:cubicBezTo>
                <a:cubicBezTo>
                  <a:pt x="6683779" y="4057311"/>
                  <a:pt x="6652740" y="3966502"/>
                  <a:pt x="6590660" y="3889233"/>
                </a:cubicBezTo>
                <a:cubicBezTo>
                  <a:pt x="6514050" y="3793471"/>
                  <a:pt x="6395834" y="3745590"/>
                  <a:pt x="6236012" y="3745590"/>
                </a:cubicBezTo>
                <a:close/>
                <a:moveTo>
                  <a:pt x="4698580" y="3745590"/>
                </a:moveTo>
                <a:lnTo>
                  <a:pt x="4698580" y="5097810"/>
                </a:lnTo>
                <a:lnTo>
                  <a:pt x="5468305" y="5097810"/>
                </a:lnTo>
                <a:lnTo>
                  <a:pt x="5468305" y="4804581"/>
                </a:lnTo>
                <a:lnTo>
                  <a:pt x="5050256" y="4804581"/>
                </a:lnTo>
                <a:lnTo>
                  <a:pt x="5050256" y="4562866"/>
                </a:lnTo>
                <a:lnTo>
                  <a:pt x="5445521" y="4562866"/>
                </a:lnTo>
                <a:lnTo>
                  <a:pt x="5445521" y="4269637"/>
                </a:lnTo>
                <a:lnTo>
                  <a:pt x="5050256" y="4269637"/>
                </a:lnTo>
                <a:lnTo>
                  <a:pt x="5050256" y="4038819"/>
                </a:lnTo>
                <a:lnTo>
                  <a:pt x="5468305" y="4038819"/>
                </a:lnTo>
                <a:lnTo>
                  <a:pt x="5468305" y="3745590"/>
                </a:lnTo>
                <a:close/>
                <a:moveTo>
                  <a:pt x="3717506" y="3745590"/>
                </a:moveTo>
                <a:lnTo>
                  <a:pt x="3717506" y="5097810"/>
                </a:lnTo>
                <a:lnTo>
                  <a:pt x="4069181" y="5097810"/>
                </a:lnTo>
                <a:lnTo>
                  <a:pt x="4069181" y="4562866"/>
                </a:lnTo>
                <a:lnTo>
                  <a:pt x="4454539" y="4562866"/>
                </a:lnTo>
                <a:lnTo>
                  <a:pt x="4454539" y="4269637"/>
                </a:lnTo>
                <a:lnTo>
                  <a:pt x="4069181" y="4269637"/>
                </a:lnTo>
                <a:lnTo>
                  <a:pt x="4069181" y="4038819"/>
                </a:lnTo>
                <a:lnTo>
                  <a:pt x="4492183" y="4038819"/>
                </a:lnTo>
                <a:lnTo>
                  <a:pt x="4492183" y="3745590"/>
                </a:lnTo>
                <a:close/>
                <a:moveTo>
                  <a:pt x="2736430" y="3745590"/>
                </a:moveTo>
                <a:lnTo>
                  <a:pt x="2736430" y="5097810"/>
                </a:lnTo>
                <a:lnTo>
                  <a:pt x="3088107" y="5097810"/>
                </a:lnTo>
                <a:lnTo>
                  <a:pt x="3088107" y="4562866"/>
                </a:lnTo>
                <a:lnTo>
                  <a:pt x="3473464" y="4562866"/>
                </a:lnTo>
                <a:lnTo>
                  <a:pt x="3473464" y="4269637"/>
                </a:lnTo>
                <a:lnTo>
                  <a:pt x="3088107" y="4269637"/>
                </a:lnTo>
                <a:lnTo>
                  <a:pt x="3088107" y="4038819"/>
                </a:lnTo>
                <a:lnTo>
                  <a:pt x="3511108" y="4038819"/>
                </a:lnTo>
                <a:lnTo>
                  <a:pt x="3511108" y="3745590"/>
                </a:lnTo>
                <a:close/>
                <a:moveTo>
                  <a:pt x="2098256" y="3745590"/>
                </a:moveTo>
                <a:lnTo>
                  <a:pt x="2098256" y="5097810"/>
                </a:lnTo>
                <a:lnTo>
                  <a:pt x="2449932" y="5097810"/>
                </a:lnTo>
                <a:lnTo>
                  <a:pt x="2449932" y="3745590"/>
                </a:lnTo>
                <a:close/>
                <a:moveTo>
                  <a:pt x="688555" y="3745590"/>
                </a:moveTo>
                <a:lnTo>
                  <a:pt x="688555" y="5097810"/>
                </a:lnTo>
                <a:lnTo>
                  <a:pt x="1207649" y="5097810"/>
                </a:lnTo>
                <a:cubicBezTo>
                  <a:pt x="1280296" y="5097810"/>
                  <a:pt x="1351622" y="5085592"/>
                  <a:pt x="1421627" y="5061157"/>
                </a:cubicBezTo>
                <a:cubicBezTo>
                  <a:pt x="1553712" y="5014927"/>
                  <a:pt x="1662186" y="4931878"/>
                  <a:pt x="1747051" y="4812011"/>
                </a:cubicBezTo>
                <a:cubicBezTo>
                  <a:pt x="1831916" y="4692144"/>
                  <a:pt x="1874348" y="4561875"/>
                  <a:pt x="1874348" y="4421205"/>
                </a:cubicBezTo>
                <a:cubicBezTo>
                  <a:pt x="1874348" y="4320160"/>
                  <a:pt x="1851233" y="4222087"/>
                  <a:pt x="1805003" y="4126986"/>
                </a:cubicBezTo>
                <a:cubicBezTo>
                  <a:pt x="1748207" y="4012072"/>
                  <a:pt x="1666644" y="3920273"/>
                  <a:pt x="1560316" y="3851588"/>
                </a:cubicBezTo>
                <a:cubicBezTo>
                  <a:pt x="1452006" y="3780923"/>
                  <a:pt x="1334450" y="3745590"/>
                  <a:pt x="1207649" y="3745590"/>
                </a:cubicBezTo>
                <a:close/>
                <a:moveTo>
                  <a:pt x="10252213" y="3716862"/>
                </a:moveTo>
                <a:cubicBezTo>
                  <a:pt x="10079842" y="3716862"/>
                  <a:pt x="9926293" y="3771347"/>
                  <a:pt x="9791566" y="3880317"/>
                </a:cubicBezTo>
                <a:cubicBezTo>
                  <a:pt x="9619855" y="4019667"/>
                  <a:pt x="9534001" y="4201614"/>
                  <a:pt x="9534001" y="4426158"/>
                </a:cubicBezTo>
                <a:cubicBezTo>
                  <a:pt x="9534001" y="4650042"/>
                  <a:pt x="9619855" y="4831659"/>
                  <a:pt x="9791566" y="4971008"/>
                </a:cubicBezTo>
                <a:cubicBezTo>
                  <a:pt x="9926293" y="5079979"/>
                  <a:pt x="10078852" y="5134464"/>
                  <a:pt x="10249241" y="5134464"/>
                </a:cubicBezTo>
                <a:cubicBezTo>
                  <a:pt x="10346983" y="5134464"/>
                  <a:pt x="10453313" y="5111679"/>
                  <a:pt x="10568227" y="5066110"/>
                </a:cubicBezTo>
                <a:lnTo>
                  <a:pt x="10568227" y="4645089"/>
                </a:lnTo>
                <a:cubicBezTo>
                  <a:pt x="10534493" y="4686314"/>
                  <a:pt x="10500760" y="4716900"/>
                  <a:pt x="10467027" y="4736847"/>
                </a:cubicBezTo>
                <a:cubicBezTo>
                  <a:pt x="10404192" y="4774738"/>
                  <a:pt x="10336731" y="4793684"/>
                  <a:pt x="10264643" y="4793684"/>
                </a:cubicBezTo>
                <a:cubicBezTo>
                  <a:pt x="10173369" y="4793684"/>
                  <a:pt x="10094000" y="4766205"/>
                  <a:pt x="10026533" y="4711245"/>
                </a:cubicBezTo>
                <a:cubicBezTo>
                  <a:pt x="9941214" y="4641715"/>
                  <a:pt x="9898555" y="4546686"/>
                  <a:pt x="9898555" y="4426158"/>
                </a:cubicBezTo>
                <a:cubicBezTo>
                  <a:pt x="9898555" y="4304970"/>
                  <a:pt x="9941214" y="4209611"/>
                  <a:pt x="10026533" y="4140081"/>
                </a:cubicBezTo>
                <a:cubicBezTo>
                  <a:pt x="10094000" y="4085121"/>
                  <a:pt x="10173369" y="4057641"/>
                  <a:pt x="10264643" y="4057641"/>
                </a:cubicBezTo>
                <a:cubicBezTo>
                  <a:pt x="10336731" y="4057641"/>
                  <a:pt x="10404192" y="4076587"/>
                  <a:pt x="10467027" y="4114479"/>
                </a:cubicBezTo>
                <a:cubicBezTo>
                  <a:pt x="10501420" y="4135097"/>
                  <a:pt x="10535153" y="4165683"/>
                  <a:pt x="10568227" y="4206237"/>
                </a:cubicBezTo>
                <a:lnTo>
                  <a:pt x="10568227" y="3785216"/>
                </a:lnTo>
                <a:cubicBezTo>
                  <a:pt x="10451331" y="3739646"/>
                  <a:pt x="10345992" y="3716862"/>
                  <a:pt x="10252213" y="3716862"/>
                </a:cubicBezTo>
                <a:close/>
                <a:moveTo>
                  <a:pt x="5823009" y="1725239"/>
                </a:moveTo>
                <a:lnTo>
                  <a:pt x="5968633" y="2156167"/>
                </a:lnTo>
                <a:lnTo>
                  <a:pt x="5675404" y="2156167"/>
                </a:lnTo>
                <a:close/>
                <a:moveTo>
                  <a:pt x="8099005" y="1307191"/>
                </a:moveTo>
                <a:lnTo>
                  <a:pt x="8099005" y="2659410"/>
                </a:lnTo>
                <a:lnTo>
                  <a:pt x="8868730" y="2659410"/>
                </a:lnTo>
                <a:lnTo>
                  <a:pt x="8868730" y="2366182"/>
                </a:lnTo>
                <a:lnTo>
                  <a:pt x="8450681" y="2366182"/>
                </a:lnTo>
                <a:lnTo>
                  <a:pt x="8450681" y="2124466"/>
                </a:lnTo>
                <a:lnTo>
                  <a:pt x="8845945" y="2124466"/>
                </a:lnTo>
                <a:lnTo>
                  <a:pt x="8845945" y="1831237"/>
                </a:lnTo>
                <a:lnTo>
                  <a:pt x="8450681" y="1831237"/>
                </a:lnTo>
                <a:lnTo>
                  <a:pt x="8450681" y="1600419"/>
                </a:lnTo>
                <a:lnTo>
                  <a:pt x="8868730" y="1600419"/>
                </a:lnTo>
                <a:lnTo>
                  <a:pt x="8868730" y="1307191"/>
                </a:lnTo>
                <a:close/>
                <a:moveTo>
                  <a:pt x="6679780" y="1307191"/>
                </a:moveTo>
                <a:lnTo>
                  <a:pt x="6679780" y="2659410"/>
                </a:lnTo>
                <a:lnTo>
                  <a:pt x="7031456" y="2659410"/>
                </a:lnTo>
                <a:lnTo>
                  <a:pt x="7031456" y="2072953"/>
                </a:lnTo>
                <a:lnTo>
                  <a:pt x="7488140" y="2659410"/>
                </a:lnTo>
                <a:lnTo>
                  <a:pt x="7942842" y="2659410"/>
                </a:lnTo>
                <a:lnTo>
                  <a:pt x="7357376" y="1947142"/>
                </a:lnTo>
                <a:lnTo>
                  <a:pt x="7893310" y="1307191"/>
                </a:lnTo>
                <a:lnTo>
                  <a:pt x="7460402" y="1307191"/>
                </a:lnTo>
                <a:lnTo>
                  <a:pt x="7031456" y="1864919"/>
                </a:lnTo>
                <a:lnTo>
                  <a:pt x="7031456" y="1307191"/>
                </a:lnTo>
                <a:close/>
                <a:moveTo>
                  <a:pt x="5633797" y="1307191"/>
                </a:moveTo>
                <a:lnTo>
                  <a:pt x="5113713" y="2659410"/>
                </a:lnTo>
                <a:lnTo>
                  <a:pt x="5485202" y="2659410"/>
                </a:lnTo>
                <a:lnTo>
                  <a:pt x="5578321" y="2423639"/>
                </a:lnTo>
                <a:lnTo>
                  <a:pt x="6063734" y="2423639"/>
                </a:lnTo>
                <a:lnTo>
                  <a:pt x="6150910" y="2659410"/>
                </a:lnTo>
                <a:lnTo>
                  <a:pt x="6526361" y="2659410"/>
                </a:lnTo>
                <a:lnTo>
                  <a:pt x="6017174" y="1307191"/>
                </a:lnTo>
                <a:close/>
                <a:moveTo>
                  <a:pt x="3553529" y="1307191"/>
                </a:moveTo>
                <a:lnTo>
                  <a:pt x="3323701" y="2659410"/>
                </a:lnTo>
                <a:lnTo>
                  <a:pt x="3674387" y="2659410"/>
                </a:lnTo>
                <a:lnTo>
                  <a:pt x="3789193" y="1880769"/>
                </a:lnTo>
                <a:lnTo>
                  <a:pt x="4100918" y="2659410"/>
                </a:lnTo>
                <a:lnTo>
                  <a:pt x="4240458" y="2659410"/>
                </a:lnTo>
                <a:lnTo>
                  <a:pt x="4567044" y="1880769"/>
                </a:lnTo>
                <a:lnTo>
                  <a:pt x="4667005" y="2659410"/>
                </a:lnTo>
                <a:lnTo>
                  <a:pt x="5018681" y="2659410"/>
                </a:lnTo>
                <a:lnTo>
                  <a:pt x="4814610" y="1307191"/>
                </a:lnTo>
                <a:lnTo>
                  <a:pt x="4463925" y="1307191"/>
                </a:lnTo>
                <a:lnTo>
                  <a:pt x="4174690" y="2028374"/>
                </a:lnTo>
                <a:lnTo>
                  <a:pt x="3901243" y="130719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3000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9EE1D5C-D916-148A-4FC3-9289044C08B1}"/>
              </a:ext>
            </a:extLst>
          </p:cNvPr>
          <p:cNvSpPr txBox="1"/>
          <p:nvPr/>
        </p:nvSpPr>
        <p:spPr>
          <a:xfrm>
            <a:off x="0" y="957281"/>
            <a:ext cx="9601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8000" b="1" dirty="0"/>
              <a:t>FRANCE AND HISTORY</a:t>
            </a:r>
          </a:p>
        </p:txBody>
      </p:sp>
      <p:pic>
        <p:nvPicPr>
          <p:cNvPr id="9" name="Picture 8" descr="Eiffel Tower in twilight">
            <a:extLst>
              <a:ext uri="{FF2B5EF4-FFF2-40B4-BE49-F238E27FC236}">
                <a16:creationId xmlns:a16="http://schemas.microsoft.com/office/drawing/2014/main" id="{ADDE1B30-D33C-A326-7FCF-03024CFCD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6604000" cy="44026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D207DA-4223-AA16-ACCC-E9F6544C9BB8}"/>
              </a:ext>
            </a:extLst>
          </p:cNvPr>
          <p:cNvSpPr txBox="1"/>
          <p:nvPr/>
        </p:nvSpPr>
        <p:spPr>
          <a:xfrm>
            <a:off x="0" y="957281"/>
            <a:ext cx="9601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8000" b="1" dirty="0">
                <a:ln w="19050">
                  <a:solidFill>
                    <a:schemeClr val="tx1"/>
                  </a:solidFill>
                </a:ln>
                <a:noFill/>
              </a:rPr>
              <a:t>FRANCE AND HISTORY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1CB1188-9432-43DD-2F07-4C7FC42DD584}"/>
              </a:ext>
            </a:extLst>
          </p:cNvPr>
          <p:cNvGrpSpPr/>
          <p:nvPr/>
        </p:nvGrpSpPr>
        <p:grpSpPr>
          <a:xfrm>
            <a:off x="8664575" y="4240731"/>
            <a:ext cx="3124032" cy="2308762"/>
            <a:chOff x="8664575" y="4240731"/>
            <a:chExt cx="3124032" cy="2308762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D8B9E74-081B-F837-A446-94DDB8A0E3B3}"/>
                </a:ext>
              </a:extLst>
            </p:cNvPr>
            <p:cNvGrpSpPr/>
            <p:nvPr/>
          </p:nvGrpSpPr>
          <p:grpSpPr>
            <a:xfrm>
              <a:off x="8664575" y="4240731"/>
              <a:ext cx="3100244" cy="369332"/>
              <a:chOff x="8664575" y="4240731"/>
              <a:chExt cx="3100244" cy="369332"/>
            </a:xfrm>
          </p:grpSpPr>
          <p:sp>
            <p:nvSpPr>
              <p:cNvPr id="11" name="AutoShape 261">
                <a:extLst>
                  <a:ext uri="{FF2B5EF4-FFF2-40B4-BE49-F238E27FC236}">
                    <a16:creationId xmlns:a16="http://schemas.microsoft.com/office/drawing/2014/main" id="{CC5BFAA6-8611-02A4-B1F2-1C8F6B9647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5" y="4257122"/>
                <a:ext cx="336550" cy="336550"/>
              </a:xfrm>
              <a:custGeom>
                <a:avLst/>
                <a:gdLst/>
                <a:ahLst/>
                <a:cxnLst/>
                <a:rect l="0" t="0" r="r" b="b"/>
                <a:pathLst>
                  <a:path w="21471" h="21480">
                    <a:moveTo>
                      <a:pt x="21080" y="391"/>
                    </a:moveTo>
                    <a:cubicBezTo>
                      <a:pt x="21530" y="922"/>
                      <a:pt x="21591" y="1678"/>
                      <a:pt x="21264" y="2659"/>
                    </a:cubicBezTo>
                    <a:cubicBezTo>
                      <a:pt x="20937" y="3640"/>
                      <a:pt x="20386" y="4519"/>
                      <a:pt x="19610" y="5295"/>
                    </a:cubicBezTo>
                    <a:lnTo>
                      <a:pt x="17143" y="7763"/>
                    </a:lnTo>
                    <a:lnTo>
                      <a:pt x="19594" y="18431"/>
                    </a:lnTo>
                    <a:cubicBezTo>
                      <a:pt x="19645" y="18625"/>
                      <a:pt x="19584" y="18793"/>
                      <a:pt x="19411" y="18937"/>
                    </a:cubicBezTo>
                    <a:lnTo>
                      <a:pt x="17450" y="20407"/>
                    </a:lnTo>
                    <a:cubicBezTo>
                      <a:pt x="17378" y="20469"/>
                      <a:pt x="17281" y="20499"/>
                      <a:pt x="17159" y="20499"/>
                    </a:cubicBezTo>
                    <a:cubicBezTo>
                      <a:pt x="17118" y="20499"/>
                      <a:pt x="17082" y="20494"/>
                      <a:pt x="17052" y="20485"/>
                    </a:cubicBezTo>
                    <a:cubicBezTo>
                      <a:pt x="16898" y="20454"/>
                      <a:pt x="16791" y="20372"/>
                      <a:pt x="16730" y="20238"/>
                    </a:cubicBezTo>
                    <a:lnTo>
                      <a:pt x="12456" y="12453"/>
                    </a:lnTo>
                    <a:lnTo>
                      <a:pt x="8488" y="16423"/>
                    </a:lnTo>
                    <a:lnTo>
                      <a:pt x="9300" y="19395"/>
                    </a:lnTo>
                    <a:cubicBezTo>
                      <a:pt x="9351" y="19569"/>
                      <a:pt x="9310" y="19729"/>
                      <a:pt x="9177" y="19870"/>
                    </a:cubicBezTo>
                    <a:lnTo>
                      <a:pt x="7707" y="21342"/>
                    </a:lnTo>
                    <a:cubicBezTo>
                      <a:pt x="7615" y="21435"/>
                      <a:pt x="7497" y="21480"/>
                      <a:pt x="7354" y="21480"/>
                    </a:cubicBezTo>
                    <a:lnTo>
                      <a:pt x="7324" y="21480"/>
                    </a:lnTo>
                    <a:cubicBezTo>
                      <a:pt x="7171" y="21460"/>
                      <a:pt x="7048" y="21393"/>
                      <a:pt x="6956" y="21281"/>
                    </a:cubicBezTo>
                    <a:lnTo>
                      <a:pt x="4061" y="17419"/>
                    </a:lnTo>
                    <a:lnTo>
                      <a:pt x="200" y="14521"/>
                    </a:lnTo>
                    <a:cubicBezTo>
                      <a:pt x="88" y="14450"/>
                      <a:pt x="21" y="14333"/>
                      <a:pt x="1" y="14169"/>
                    </a:cubicBezTo>
                    <a:cubicBezTo>
                      <a:pt x="-9" y="14037"/>
                      <a:pt x="37" y="13908"/>
                      <a:pt x="139" y="13787"/>
                    </a:cubicBezTo>
                    <a:lnTo>
                      <a:pt x="1609" y="12299"/>
                    </a:lnTo>
                    <a:cubicBezTo>
                      <a:pt x="1701" y="12208"/>
                      <a:pt x="1819" y="12161"/>
                      <a:pt x="1962" y="12161"/>
                    </a:cubicBezTo>
                    <a:cubicBezTo>
                      <a:pt x="2023" y="12161"/>
                      <a:pt x="2064" y="12166"/>
                      <a:pt x="2085" y="12177"/>
                    </a:cubicBezTo>
                    <a:lnTo>
                      <a:pt x="5056" y="12989"/>
                    </a:lnTo>
                    <a:lnTo>
                      <a:pt x="9024" y="9020"/>
                    </a:lnTo>
                    <a:lnTo>
                      <a:pt x="1242" y="4743"/>
                    </a:lnTo>
                    <a:cubicBezTo>
                      <a:pt x="1099" y="4662"/>
                      <a:pt x="1012" y="4539"/>
                      <a:pt x="982" y="4376"/>
                    </a:cubicBezTo>
                    <a:cubicBezTo>
                      <a:pt x="961" y="4212"/>
                      <a:pt x="1007" y="4075"/>
                      <a:pt x="1119" y="3962"/>
                    </a:cubicBezTo>
                    <a:lnTo>
                      <a:pt x="3080" y="1999"/>
                    </a:lnTo>
                    <a:cubicBezTo>
                      <a:pt x="3223" y="1867"/>
                      <a:pt x="3376" y="1827"/>
                      <a:pt x="3540" y="1878"/>
                    </a:cubicBezTo>
                    <a:lnTo>
                      <a:pt x="13727" y="4314"/>
                    </a:lnTo>
                    <a:lnTo>
                      <a:pt x="16178" y="1862"/>
                    </a:lnTo>
                    <a:cubicBezTo>
                      <a:pt x="16954" y="1086"/>
                      <a:pt x="17833" y="534"/>
                      <a:pt x="18813" y="206"/>
                    </a:cubicBezTo>
                    <a:cubicBezTo>
                      <a:pt x="19794" y="-120"/>
                      <a:pt x="20549" y="-58"/>
                      <a:pt x="21080" y="391"/>
                    </a:cubicBezTo>
                    <a:close/>
                    <a:moveTo>
                      <a:pt x="21080" y="391"/>
                    </a:moveTo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lc="http://schemas.openxmlformats.org/drawingml/2006/lockedCanvas" xmlns:a14="http://schemas.microsoft.com/office/drawing/2010/main" xmlns="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>
                <a:defPPr>
                  <a:defRPr lang="en-US"/>
                </a:defPPr>
                <a:lvl1pPr marL="0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088365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176729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265094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35345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441823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653018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7618552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8706917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771C206-B795-C040-C6F8-EA450CF38DE4}"/>
                  </a:ext>
                </a:extLst>
              </p:cNvPr>
              <p:cNvSpPr txBox="1"/>
              <p:nvPr/>
            </p:nvSpPr>
            <p:spPr>
              <a:xfrm>
                <a:off x="9258299" y="4240731"/>
                <a:ext cx="25065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L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SAVING IN YOUR FLIGHT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A9750EC-4E79-BB9A-E2EE-3C41D7F73FB4}"/>
                </a:ext>
              </a:extLst>
            </p:cNvPr>
            <p:cNvGrpSpPr/>
            <p:nvPr/>
          </p:nvGrpSpPr>
          <p:grpSpPr>
            <a:xfrm>
              <a:off x="8664575" y="4856675"/>
              <a:ext cx="2883069" cy="400050"/>
              <a:chOff x="8664575" y="4816475"/>
              <a:chExt cx="2883069" cy="400050"/>
            </a:xfrm>
          </p:grpSpPr>
          <p:sp>
            <p:nvSpPr>
              <p:cNvPr id="12" name="AutoShape 247">
                <a:extLst>
                  <a:ext uri="{FF2B5EF4-FFF2-40B4-BE49-F238E27FC236}">
                    <a16:creationId xmlns:a16="http://schemas.microsoft.com/office/drawing/2014/main" id="{E5FA8984-C4C3-9833-4727-787020A81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5" y="4816475"/>
                <a:ext cx="368300" cy="400050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21600" y="1246"/>
                    </a:moveTo>
                    <a:lnTo>
                      <a:pt x="21600" y="15785"/>
                    </a:lnTo>
                    <a:cubicBezTo>
                      <a:pt x="21600" y="16218"/>
                      <a:pt x="21440" y="16603"/>
                      <a:pt x="21122" y="16939"/>
                    </a:cubicBezTo>
                    <a:cubicBezTo>
                      <a:pt x="20803" y="17277"/>
                      <a:pt x="20400" y="17539"/>
                      <a:pt x="19913" y="17725"/>
                    </a:cubicBezTo>
                    <a:cubicBezTo>
                      <a:pt x="19425" y="17912"/>
                      <a:pt x="18940" y="18050"/>
                      <a:pt x="18457" y="18141"/>
                    </a:cubicBezTo>
                    <a:cubicBezTo>
                      <a:pt x="17974" y="18231"/>
                      <a:pt x="17522" y="18276"/>
                      <a:pt x="17100" y="18276"/>
                    </a:cubicBezTo>
                    <a:cubicBezTo>
                      <a:pt x="16678" y="18276"/>
                      <a:pt x="16226" y="18231"/>
                      <a:pt x="15743" y="18141"/>
                    </a:cubicBezTo>
                    <a:cubicBezTo>
                      <a:pt x="15260" y="18050"/>
                      <a:pt x="14775" y="17912"/>
                      <a:pt x="14288" y="17725"/>
                    </a:cubicBezTo>
                    <a:cubicBezTo>
                      <a:pt x="13800" y="17539"/>
                      <a:pt x="13397" y="17277"/>
                      <a:pt x="13078" y="16939"/>
                    </a:cubicBezTo>
                    <a:cubicBezTo>
                      <a:pt x="12759" y="16603"/>
                      <a:pt x="12600" y="16218"/>
                      <a:pt x="12600" y="15785"/>
                    </a:cubicBezTo>
                    <a:cubicBezTo>
                      <a:pt x="12600" y="15352"/>
                      <a:pt x="12759" y="14967"/>
                      <a:pt x="13078" y="14629"/>
                    </a:cubicBezTo>
                    <a:cubicBezTo>
                      <a:pt x="13397" y="14291"/>
                      <a:pt x="13800" y="14031"/>
                      <a:pt x="14288" y="13844"/>
                    </a:cubicBezTo>
                    <a:cubicBezTo>
                      <a:pt x="14775" y="13658"/>
                      <a:pt x="15260" y="13520"/>
                      <a:pt x="15743" y="13429"/>
                    </a:cubicBezTo>
                    <a:cubicBezTo>
                      <a:pt x="16226" y="13337"/>
                      <a:pt x="16678" y="13292"/>
                      <a:pt x="17100" y="13292"/>
                    </a:cubicBezTo>
                    <a:cubicBezTo>
                      <a:pt x="18085" y="13292"/>
                      <a:pt x="18984" y="13461"/>
                      <a:pt x="19800" y="13798"/>
                    </a:cubicBezTo>
                    <a:lnTo>
                      <a:pt x="19800" y="6828"/>
                    </a:lnTo>
                    <a:lnTo>
                      <a:pt x="9000" y="9905"/>
                    </a:lnTo>
                    <a:lnTo>
                      <a:pt x="9000" y="19107"/>
                    </a:lnTo>
                    <a:cubicBezTo>
                      <a:pt x="9000" y="19540"/>
                      <a:pt x="8840" y="19925"/>
                      <a:pt x="8522" y="20263"/>
                    </a:cubicBezTo>
                    <a:cubicBezTo>
                      <a:pt x="8203" y="20601"/>
                      <a:pt x="7800" y="20862"/>
                      <a:pt x="7312" y="21048"/>
                    </a:cubicBezTo>
                    <a:cubicBezTo>
                      <a:pt x="6825" y="21234"/>
                      <a:pt x="6340" y="21372"/>
                      <a:pt x="5857" y="21464"/>
                    </a:cubicBezTo>
                    <a:cubicBezTo>
                      <a:pt x="5374" y="21555"/>
                      <a:pt x="4922" y="21600"/>
                      <a:pt x="4500" y="21600"/>
                    </a:cubicBezTo>
                    <a:cubicBezTo>
                      <a:pt x="4078" y="21600"/>
                      <a:pt x="3626" y="21555"/>
                      <a:pt x="3143" y="21464"/>
                    </a:cubicBezTo>
                    <a:cubicBezTo>
                      <a:pt x="2660" y="21372"/>
                      <a:pt x="2175" y="21234"/>
                      <a:pt x="1688" y="21048"/>
                    </a:cubicBezTo>
                    <a:cubicBezTo>
                      <a:pt x="1200" y="20862"/>
                      <a:pt x="797" y="20601"/>
                      <a:pt x="478" y="20263"/>
                    </a:cubicBezTo>
                    <a:cubicBezTo>
                      <a:pt x="159" y="19925"/>
                      <a:pt x="0" y="19540"/>
                      <a:pt x="0" y="19107"/>
                    </a:cubicBezTo>
                    <a:cubicBezTo>
                      <a:pt x="0" y="18674"/>
                      <a:pt x="159" y="18290"/>
                      <a:pt x="478" y="17952"/>
                    </a:cubicBezTo>
                    <a:cubicBezTo>
                      <a:pt x="797" y="17615"/>
                      <a:pt x="1200" y="17353"/>
                      <a:pt x="1688" y="17167"/>
                    </a:cubicBezTo>
                    <a:cubicBezTo>
                      <a:pt x="2175" y="16981"/>
                      <a:pt x="2660" y="16842"/>
                      <a:pt x="3143" y="16751"/>
                    </a:cubicBezTo>
                    <a:cubicBezTo>
                      <a:pt x="3626" y="16661"/>
                      <a:pt x="4078" y="16615"/>
                      <a:pt x="4500" y="16615"/>
                    </a:cubicBezTo>
                    <a:cubicBezTo>
                      <a:pt x="5484" y="16615"/>
                      <a:pt x="6384" y="16784"/>
                      <a:pt x="7200" y="17122"/>
                    </a:cubicBezTo>
                    <a:lnTo>
                      <a:pt x="7200" y="4569"/>
                    </a:lnTo>
                    <a:cubicBezTo>
                      <a:pt x="7200" y="4301"/>
                      <a:pt x="7289" y="4057"/>
                      <a:pt x="7467" y="3836"/>
                    </a:cubicBezTo>
                    <a:cubicBezTo>
                      <a:pt x="7645" y="3615"/>
                      <a:pt x="7875" y="3462"/>
                      <a:pt x="8156" y="3375"/>
                    </a:cubicBezTo>
                    <a:lnTo>
                      <a:pt x="19856" y="52"/>
                    </a:lnTo>
                    <a:cubicBezTo>
                      <a:pt x="19969" y="17"/>
                      <a:pt x="20100" y="0"/>
                      <a:pt x="20250" y="0"/>
                    </a:cubicBezTo>
                    <a:cubicBezTo>
                      <a:pt x="20625" y="0"/>
                      <a:pt x="20944" y="121"/>
                      <a:pt x="21206" y="364"/>
                    </a:cubicBezTo>
                    <a:cubicBezTo>
                      <a:pt x="21469" y="606"/>
                      <a:pt x="21600" y="900"/>
                      <a:pt x="21600" y="1246"/>
                    </a:cubicBezTo>
                    <a:close/>
                    <a:moveTo>
                      <a:pt x="21600" y="1246"/>
                    </a:moveTo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lc="http://schemas.openxmlformats.org/drawingml/2006/lockedCanvas" xmlns:a14="http://schemas.microsoft.com/office/drawing/2010/main" xmlns="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>
                <a:defPPr>
                  <a:defRPr lang="en-US"/>
                </a:defPPr>
                <a:lvl1pPr marL="0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088365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176729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265094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35345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441823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653018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7618552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8706917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8184F07-FFCC-36EC-0FE0-92CE29878C25}"/>
                  </a:ext>
                </a:extLst>
              </p:cNvPr>
              <p:cNvSpPr txBox="1"/>
              <p:nvPr/>
            </p:nvSpPr>
            <p:spPr>
              <a:xfrm>
                <a:off x="9258299" y="4831834"/>
                <a:ext cx="22893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L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BEST SHOWS IN PARIS</a:t>
                </a: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CB375EE-373B-746A-B01F-5B33517A64F3}"/>
                </a:ext>
              </a:extLst>
            </p:cNvPr>
            <p:cNvGrpSpPr/>
            <p:nvPr/>
          </p:nvGrpSpPr>
          <p:grpSpPr>
            <a:xfrm>
              <a:off x="8664575" y="5503337"/>
              <a:ext cx="3003358" cy="430213"/>
              <a:chOff x="8664575" y="5470506"/>
              <a:chExt cx="3003358" cy="430213"/>
            </a:xfrm>
          </p:grpSpPr>
          <p:sp>
            <p:nvSpPr>
              <p:cNvPr id="13" name="AutoShape 112">
                <a:extLst>
                  <a:ext uri="{FF2B5EF4-FFF2-40B4-BE49-F238E27FC236}">
                    <a16:creationId xmlns:a16="http://schemas.microsoft.com/office/drawing/2014/main" id="{5C89FEBE-7810-96D1-A90D-CD85CEF256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5" y="5470506"/>
                <a:ext cx="338137" cy="430213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21600" y="771"/>
                    </a:moveTo>
                    <a:lnTo>
                      <a:pt x="21600" y="20057"/>
                    </a:lnTo>
                    <a:cubicBezTo>
                      <a:pt x="21600" y="20475"/>
                      <a:pt x="21405" y="20837"/>
                      <a:pt x="21017" y="21142"/>
                    </a:cubicBezTo>
                    <a:cubicBezTo>
                      <a:pt x="20628" y="21447"/>
                      <a:pt x="20168" y="21600"/>
                      <a:pt x="19636" y="21600"/>
                    </a:cubicBezTo>
                    <a:lnTo>
                      <a:pt x="17673" y="21600"/>
                    </a:lnTo>
                    <a:cubicBezTo>
                      <a:pt x="17141" y="21600"/>
                      <a:pt x="16681" y="21447"/>
                      <a:pt x="16292" y="21142"/>
                    </a:cubicBezTo>
                    <a:cubicBezTo>
                      <a:pt x="15903" y="20837"/>
                      <a:pt x="15709" y="20475"/>
                      <a:pt x="15709" y="20057"/>
                    </a:cubicBezTo>
                    <a:lnTo>
                      <a:pt x="15709" y="13886"/>
                    </a:lnTo>
                    <a:lnTo>
                      <a:pt x="12273" y="13886"/>
                    </a:lnTo>
                    <a:cubicBezTo>
                      <a:pt x="12140" y="13886"/>
                      <a:pt x="12025" y="13848"/>
                      <a:pt x="11927" y="13771"/>
                    </a:cubicBezTo>
                    <a:cubicBezTo>
                      <a:pt x="11830" y="13695"/>
                      <a:pt x="11782" y="13605"/>
                      <a:pt x="11782" y="13500"/>
                    </a:cubicBezTo>
                    <a:lnTo>
                      <a:pt x="11782" y="3857"/>
                    </a:lnTo>
                    <a:cubicBezTo>
                      <a:pt x="11782" y="2797"/>
                      <a:pt x="12263" y="1888"/>
                      <a:pt x="13224" y="1133"/>
                    </a:cubicBezTo>
                    <a:cubicBezTo>
                      <a:pt x="14185" y="378"/>
                      <a:pt x="15341" y="0"/>
                      <a:pt x="16691" y="0"/>
                    </a:cubicBezTo>
                    <a:lnTo>
                      <a:pt x="20618" y="0"/>
                    </a:lnTo>
                    <a:cubicBezTo>
                      <a:pt x="20884" y="0"/>
                      <a:pt x="21114" y="77"/>
                      <a:pt x="21308" y="229"/>
                    </a:cubicBezTo>
                    <a:cubicBezTo>
                      <a:pt x="21503" y="382"/>
                      <a:pt x="21600" y="562"/>
                      <a:pt x="21600" y="771"/>
                    </a:cubicBezTo>
                    <a:close/>
                    <a:moveTo>
                      <a:pt x="9818" y="771"/>
                    </a:moveTo>
                    <a:lnTo>
                      <a:pt x="9818" y="8486"/>
                    </a:lnTo>
                    <a:cubicBezTo>
                      <a:pt x="9818" y="8976"/>
                      <a:pt x="9636" y="9422"/>
                      <a:pt x="9273" y="9824"/>
                    </a:cubicBezTo>
                    <a:cubicBezTo>
                      <a:pt x="8911" y="10225"/>
                      <a:pt x="8438" y="10507"/>
                      <a:pt x="7855" y="10667"/>
                    </a:cubicBezTo>
                    <a:lnTo>
                      <a:pt x="7855" y="20057"/>
                    </a:lnTo>
                    <a:cubicBezTo>
                      <a:pt x="7855" y="20475"/>
                      <a:pt x="7660" y="20837"/>
                      <a:pt x="7271" y="21142"/>
                    </a:cubicBezTo>
                    <a:cubicBezTo>
                      <a:pt x="6883" y="21447"/>
                      <a:pt x="6423" y="21600"/>
                      <a:pt x="5891" y="21600"/>
                    </a:cubicBezTo>
                    <a:lnTo>
                      <a:pt x="3927" y="21600"/>
                    </a:lnTo>
                    <a:cubicBezTo>
                      <a:pt x="3395" y="21600"/>
                      <a:pt x="2935" y="21447"/>
                      <a:pt x="2546" y="21142"/>
                    </a:cubicBezTo>
                    <a:cubicBezTo>
                      <a:pt x="2158" y="20837"/>
                      <a:pt x="1964" y="20475"/>
                      <a:pt x="1964" y="20057"/>
                    </a:cubicBezTo>
                    <a:lnTo>
                      <a:pt x="1964" y="10667"/>
                    </a:lnTo>
                    <a:cubicBezTo>
                      <a:pt x="1381" y="10507"/>
                      <a:pt x="908" y="10225"/>
                      <a:pt x="545" y="9824"/>
                    </a:cubicBezTo>
                    <a:cubicBezTo>
                      <a:pt x="181" y="9422"/>
                      <a:pt x="0" y="8976"/>
                      <a:pt x="0" y="8486"/>
                    </a:cubicBezTo>
                    <a:lnTo>
                      <a:pt x="0" y="771"/>
                    </a:lnTo>
                    <a:cubicBezTo>
                      <a:pt x="0" y="562"/>
                      <a:pt x="97" y="382"/>
                      <a:pt x="292" y="229"/>
                    </a:cubicBezTo>
                    <a:cubicBezTo>
                      <a:pt x="486" y="77"/>
                      <a:pt x="716" y="0"/>
                      <a:pt x="982" y="0"/>
                    </a:cubicBezTo>
                    <a:cubicBezTo>
                      <a:pt x="1248" y="0"/>
                      <a:pt x="1478" y="77"/>
                      <a:pt x="1672" y="229"/>
                    </a:cubicBezTo>
                    <a:cubicBezTo>
                      <a:pt x="1866" y="382"/>
                      <a:pt x="1964" y="562"/>
                      <a:pt x="1964" y="771"/>
                    </a:cubicBezTo>
                    <a:lnTo>
                      <a:pt x="1964" y="5786"/>
                    </a:lnTo>
                    <a:cubicBezTo>
                      <a:pt x="1964" y="5995"/>
                      <a:pt x="2061" y="6175"/>
                      <a:pt x="2255" y="6328"/>
                    </a:cubicBezTo>
                    <a:cubicBezTo>
                      <a:pt x="2449" y="6481"/>
                      <a:pt x="2679" y="6557"/>
                      <a:pt x="2946" y="6557"/>
                    </a:cubicBezTo>
                    <a:cubicBezTo>
                      <a:pt x="3211" y="6557"/>
                      <a:pt x="3441" y="6481"/>
                      <a:pt x="3636" y="6328"/>
                    </a:cubicBezTo>
                    <a:cubicBezTo>
                      <a:pt x="3830" y="6175"/>
                      <a:pt x="3927" y="5995"/>
                      <a:pt x="3927" y="5786"/>
                    </a:cubicBezTo>
                    <a:lnTo>
                      <a:pt x="3927" y="771"/>
                    </a:lnTo>
                    <a:cubicBezTo>
                      <a:pt x="3927" y="562"/>
                      <a:pt x="4024" y="382"/>
                      <a:pt x="4219" y="229"/>
                    </a:cubicBezTo>
                    <a:cubicBezTo>
                      <a:pt x="4413" y="77"/>
                      <a:pt x="4643" y="0"/>
                      <a:pt x="4909" y="0"/>
                    </a:cubicBezTo>
                    <a:cubicBezTo>
                      <a:pt x="5175" y="0"/>
                      <a:pt x="5405" y="77"/>
                      <a:pt x="5599" y="229"/>
                    </a:cubicBezTo>
                    <a:cubicBezTo>
                      <a:pt x="5794" y="382"/>
                      <a:pt x="5891" y="562"/>
                      <a:pt x="5891" y="771"/>
                    </a:cubicBezTo>
                    <a:lnTo>
                      <a:pt x="5891" y="5786"/>
                    </a:lnTo>
                    <a:cubicBezTo>
                      <a:pt x="5891" y="5995"/>
                      <a:pt x="5988" y="6175"/>
                      <a:pt x="6182" y="6328"/>
                    </a:cubicBezTo>
                    <a:cubicBezTo>
                      <a:pt x="6377" y="6481"/>
                      <a:pt x="6607" y="6557"/>
                      <a:pt x="6873" y="6557"/>
                    </a:cubicBezTo>
                    <a:cubicBezTo>
                      <a:pt x="7139" y="6557"/>
                      <a:pt x="7369" y="6481"/>
                      <a:pt x="7563" y="6328"/>
                    </a:cubicBezTo>
                    <a:cubicBezTo>
                      <a:pt x="7757" y="6175"/>
                      <a:pt x="7855" y="5995"/>
                      <a:pt x="7855" y="5786"/>
                    </a:cubicBezTo>
                    <a:lnTo>
                      <a:pt x="7855" y="771"/>
                    </a:lnTo>
                    <a:cubicBezTo>
                      <a:pt x="7855" y="562"/>
                      <a:pt x="7952" y="382"/>
                      <a:pt x="8146" y="229"/>
                    </a:cubicBezTo>
                    <a:cubicBezTo>
                      <a:pt x="8340" y="77"/>
                      <a:pt x="8570" y="0"/>
                      <a:pt x="8836" y="0"/>
                    </a:cubicBezTo>
                    <a:cubicBezTo>
                      <a:pt x="9102" y="0"/>
                      <a:pt x="9332" y="77"/>
                      <a:pt x="9527" y="229"/>
                    </a:cubicBezTo>
                    <a:cubicBezTo>
                      <a:pt x="9721" y="382"/>
                      <a:pt x="9818" y="562"/>
                      <a:pt x="9818" y="771"/>
                    </a:cubicBezTo>
                    <a:close/>
                    <a:moveTo>
                      <a:pt x="9818" y="771"/>
                    </a:moveTo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lc="http://schemas.openxmlformats.org/drawingml/2006/lockedCanvas" xmlns:a14="http://schemas.microsoft.com/office/drawing/2010/main" xmlns="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>
                <a:defPPr>
                  <a:defRPr lang="en-US"/>
                </a:defPPr>
                <a:lvl1pPr marL="0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088365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176729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265094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35345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441823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653018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7618552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8706917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6E7170B-92AF-2239-C7C6-555813812649}"/>
                  </a:ext>
                </a:extLst>
              </p:cNvPr>
              <p:cNvSpPr txBox="1"/>
              <p:nvPr/>
            </p:nvSpPr>
            <p:spPr>
              <a:xfrm>
                <a:off x="9258299" y="5500946"/>
                <a:ext cx="24096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L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EATING AND DRINKING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EBBFA30-16B0-1DE0-CC97-C93245B887E0}"/>
                </a:ext>
              </a:extLst>
            </p:cNvPr>
            <p:cNvGrpSpPr/>
            <p:nvPr/>
          </p:nvGrpSpPr>
          <p:grpSpPr>
            <a:xfrm>
              <a:off x="8664575" y="6180161"/>
              <a:ext cx="3124032" cy="369332"/>
              <a:chOff x="8664575" y="6180161"/>
              <a:chExt cx="3124032" cy="369332"/>
            </a:xfrm>
          </p:grpSpPr>
          <p:sp>
            <p:nvSpPr>
              <p:cNvPr id="14" name="AutoShape 76">
                <a:extLst>
                  <a:ext uri="{FF2B5EF4-FFF2-40B4-BE49-F238E27FC236}">
                    <a16:creationId xmlns:a16="http://schemas.microsoft.com/office/drawing/2014/main" id="{C7AF7D61-816F-5395-A33D-415E6943C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64575" y="6180677"/>
                <a:ext cx="369887" cy="368300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9633" y="16467"/>
                    </a:moveTo>
                    <a:lnTo>
                      <a:pt x="18267" y="7833"/>
                    </a:lnTo>
                    <a:cubicBezTo>
                      <a:pt x="18445" y="7655"/>
                      <a:pt x="18534" y="7444"/>
                      <a:pt x="18534" y="7200"/>
                    </a:cubicBezTo>
                    <a:cubicBezTo>
                      <a:pt x="18534" y="6956"/>
                      <a:pt x="18445" y="6745"/>
                      <a:pt x="18267" y="6567"/>
                    </a:cubicBezTo>
                    <a:lnTo>
                      <a:pt x="16832" y="5133"/>
                    </a:lnTo>
                    <a:cubicBezTo>
                      <a:pt x="16654" y="4955"/>
                      <a:pt x="16443" y="4866"/>
                      <a:pt x="16200" y="4866"/>
                    </a:cubicBezTo>
                    <a:cubicBezTo>
                      <a:pt x="15956" y="4866"/>
                      <a:pt x="15745" y="4955"/>
                      <a:pt x="15567" y="5133"/>
                    </a:cubicBezTo>
                    <a:lnTo>
                      <a:pt x="9000" y="11700"/>
                    </a:lnTo>
                    <a:lnTo>
                      <a:pt x="6033" y="8733"/>
                    </a:lnTo>
                    <a:cubicBezTo>
                      <a:pt x="5854" y="8555"/>
                      <a:pt x="5644" y="8466"/>
                      <a:pt x="5400" y="8466"/>
                    </a:cubicBezTo>
                    <a:cubicBezTo>
                      <a:pt x="5156" y="8466"/>
                      <a:pt x="4946" y="8555"/>
                      <a:pt x="4768" y="8733"/>
                    </a:cubicBezTo>
                    <a:lnTo>
                      <a:pt x="3333" y="10167"/>
                    </a:lnTo>
                    <a:cubicBezTo>
                      <a:pt x="3155" y="10345"/>
                      <a:pt x="3066" y="10556"/>
                      <a:pt x="3066" y="10800"/>
                    </a:cubicBezTo>
                    <a:cubicBezTo>
                      <a:pt x="3066" y="11044"/>
                      <a:pt x="3155" y="11255"/>
                      <a:pt x="3333" y="11433"/>
                    </a:cubicBezTo>
                    <a:lnTo>
                      <a:pt x="8367" y="16467"/>
                    </a:lnTo>
                    <a:cubicBezTo>
                      <a:pt x="8545" y="16645"/>
                      <a:pt x="8756" y="16734"/>
                      <a:pt x="9000" y="16734"/>
                    </a:cubicBezTo>
                    <a:cubicBezTo>
                      <a:pt x="9243" y="16734"/>
                      <a:pt x="9455" y="16645"/>
                      <a:pt x="9633" y="16467"/>
                    </a:cubicBezTo>
                    <a:close/>
                    <a:moveTo>
                      <a:pt x="21600" y="4050"/>
                    </a:moveTo>
                    <a:lnTo>
                      <a:pt x="21600" y="17550"/>
                    </a:lnTo>
                    <a:cubicBezTo>
                      <a:pt x="21600" y="18666"/>
                      <a:pt x="21204" y="19620"/>
                      <a:pt x="20412" y="20412"/>
                    </a:cubicBezTo>
                    <a:cubicBezTo>
                      <a:pt x="19619" y="21204"/>
                      <a:pt x="18665" y="21600"/>
                      <a:pt x="17550" y="21600"/>
                    </a:cubicBezTo>
                    <a:lnTo>
                      <a:pt x="4050" y="21600"/>
                    </a:lnTo>
                    <a:cubicBezTo>
                      <a:pt x="2934" y="21600"/>
                      <a:pt x="1980" y="21204"/>
                      <a:pt x="1188" y="20412"/>
                    </a:cubicBezTo>
                    <a:cubicBezTo>
                      <a:pt x="396" y="19620"/>
                      <a:pt x="0" y="18666"/>
                      <a:pt x="0" y="17550"/>
                    </a:cubicBezTo>
                    <a:lnTo>
                      <a:pt x="0" y="4050"/>
                    </a:lnTo>
                    <a:cubicBezTo>
                      <a:pt x="0" y="2935"/>
                      <a:pt x="396" y="1981"/>
                      <a:pt x="1188" y="1188"/>
                    </a:cubicBezTo>
                    <a:cubicBezTo>
                      <a:pt x="1980" y="396"/>
                      <a:pt x="2934" y="0"/>
                      <a:pt x="4050" y="0"/>
                    </a:cubicBezTo>
                    <a:lnTo>
                      <a:pt x="17550" y="0"/>
                    </a:lnTo>
                    <a:cubicBezTo>
                      <a:pt x="18665" y="0"/>
                      <a:pt x="19619" y="396"/>
                      <a:pt x="20412" y="1188"/>
                    </a:cubicBezTo>
                    <a:cubicBezTo>
                      <a:pt x="21204" y="1981"/>
                      <a:pt x="21600" y="2935"/>
                      <a:pt x="21600" y="4050"/>
                    </a:cubicBezTo>
                    <a:close/>
                    <a:moveTo>
                      <a:pt x="21600" y="4050"/>
                    </a:moveTo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lc="http://schemas.openxmlformats.org/drawingml/2006/lockedCanvas" xmlns:a14="http://schemas.microsoft.com/office/drawing/2010/main" xmlns="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>
                <a:defPPr>
                  <a:defRPr lang="en-US"/>
                </a:defPPr>
                <a:lvl1pPr marL="0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088365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176729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265094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35345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441823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6530188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7618552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8706917" algn="l" defTabSz="2176729" rtl="0" eaLnBrk="1" latinLnBrk="0" hangingPunct="1">
                  <a:defRPr sz="4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82DC46C-1350-9D2F-27C0-CBBAC3DCCE90}"/>
                  </a:ext>
                </a:extLst>
              </p:cNvPr>
              <p:cNvSpPr txBox="1"/>
              <p:nvPr/>
            </p:nvSpPr>
            <p:spPr>
              <a:xfrm>
                <a:off x="9258299" y="6180161"/>
                <a:ext cx="25303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L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PLACES YOU CAN’T MISS</a:t>
                </a:r>
              </a:p>
            </p:txBody>
          </p:sp>
        </p:grpSp>
      </p:grpSp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305997-336F-F1CA-1C02-5AF5F19A11E6}"/>
              </a:ext>
            </a:extLst>
          </p:cNvPr>
          <p:cNvSpPr txBox="1"/>
          <p:nvPr/>
        </p:nvSpPr>
        <p:spPr>
          <a:xfrm>
            <a:off x="1524000" y="5902646"/>
            <a:ext cx="1827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solidFill>
                  <a:srgbClr val="002060"/>
                </a:solidFill>
              </a:rPr>
              <a:t>SERGIO GIRALDO</a:t>
            </a:r>
          </a:p>
          <a:p>
            <a:r>
              <a:rPr lang="en-NL" b="1" dirty="0">
                <a:solidFill>
                  <a:srgbClr val="002060"/>
                </a:solidFill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923963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224415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919015-522B-4DFF-BB22-316487311C13}"/>
              </a:ext>
            </a:extLst>
          </p:cNvPr>
          <p:cNvSpPr txBox="1"/>
          <p:nvPr/>
        </p:nvSpPr>
        <p:spPr>
          <a:xfrm>
            <a:off x="5260390" y="7391598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4BFE613-65EB-C5E2-432D-8A4E3D748F4A}"/>
              </a:ext>
            </a:extLst>
          </p:cNvPr>
          <p:cNvCxnSpPr/>
          <p:nvPr/>
        </p:nvCxnSpPr>
        <p:spPr>
          <a:xfrm>
            <a:off x="7467600" y="7236460"/>
            <a:ext cx="0" cy="15875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D47EEB-69AB-1468-E7A0-AAAAE91F1BF2}"/>
              </a:ext>
            </a:extLst>
          </p:cNvPr>
          <p:cNvCxnSpPr/>
          <p:nvPr/>
        </p:nvCxnSpPr>
        <p:spPr>
          <a:xfrm>
            <a:off x="9944101" y="7236460"/>
            <a:ext cx="0" cy="15875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AC4486E-5884-222D-B90E-3A626C4BF976}"/>
              </a:ext>
            </a:extLst>
          </p:cNvPr>
          <p:cNvSpPr txBox="1"/>
          <p:nvPr/>
        </p:nvSpPr>
        <p:spPr>
          <a:xfrm>
            <a:off x="7810500" y="7391597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208FCA-A927-9D2D-D7C1-E440B9D01DF4}"/>
              </a:ext>
            </a:extLst>
          </p:cNvPr>
          <p:cNvSpPr txBox="1"/>
          <p:nvPr/>
        </p:nvSpPr>
        <p:spPr>
          <a:xfrm>
            <a:off x="10255959" y="7391596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495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hord 22">
            <a:extLst>
              <a:ext uri="{FF2B5EF4-FFF2-40B4-BE49-F238E27FC236}">
                <a16:creationId xmlns:a16="http://schemas.microsoft.com/office/drawing/2014/main" id="{13411DD9-FBD0-D344-D418-5FB88DC1FD18}"/>
              </a:ext>
            </a:extLst>
          </p:cNvPr>
          <p:cNvSpPr/>
          <p:nvPr/>
        </p:nvSpPr>
        <p:spPr>
          <a:xfrm rot="1360372">
            <a:off x="11626934" y="4394"/>
            <a:ext cx="830954" cy="825965"/>
          </a:xfrm>
          <a:prstGeom prst="chord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BAC98B-B6A4-8CC6-1E89-0CDAE79BEAED}"/>
              </a:ext>
            </a:extLst>
          </p:cNvPr>
          <p:cNvSpPr/>
          <p:nvPr/>
        </p:nvSpPr>
        <p:spPr>
          <a:xfrm>
            <a:off x="5251460" y="4927600"/>
            <a:ext cx="1873241" cy="1587500"/>
          </a:xfrm>
          <a:prstGeom prst="rect">
            <a:avLst/>
          </a:prstGeom>
          <a:solidFill>
            <a:schemeClr val="bg1">
              <a:lumMod val="85000"/>
              <a:alpha val="4796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E62C10-862D-6E1C-4BB2-686170061F7C}"/>
              </a:ext>
            </a:extLst>
          </p:cNvPr>
          <p:cNvSpPr txBox="1"/>
          <p:nvPr/>
        </p:nvSpPr>
        <p:spPr>
          <a:xfrm>
            <a:off x="5260390" y="5082738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F55356B-7E95-201A-DF55-B77E70FAF3C9}"/>
              </a:ext>
            </a:extLst>
          </p:cNvPr>
          <p:cNvCxnSpPr/>
          <p:nvPr/>
        </p:nvCxnSpPr>
        <p:spPr>
          <a:xfrm>
            <a:off x="7467600" y="4927600"/>
            <a:ext cx="0" cy="15875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AD7D19A-60B9-DE7E-EF3E-F101FB322577}"/>
              </a:ext>
            </a:extLst>
          </p:cNvPr>
          <p:cNvSpPr/>
          <p:nvPr/>
        </p:nvSpPr>
        <p:spPr>
          <a:xfrm>
            <a:off x="7810500" y="4927600"/>
            <a:ext cx="1873241" cy="1587500"/>
          </a:xfrm>
          <a:prstGeom prst="rect">
            <a:avLst/>
          </a:prstGeom>
          <a:solidFill>
            <a:schemeClr val="bg1">
              <a:lumMod val="85000"/>
              <a:alpha val="4796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4D9AF7-48EE-8CFC-E857-3C9FAEB191C8}"/>
              </a:ext>
            </a:extLst>
          </p:cNvPr>
          <p:cNvCxnSpPr/>
          <p:nvPr/>
        </p:nvCxnSpPr>
        <p:spPr>
          <a:xfrm>
            <a:off x="9944101" y="4927600"/>
            <a:ext cx="0" cy="15875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6A02112-ACAC-1345-EC4C-07C4F34CD02D}"/>
              </a:ext>
            </a:extLst>
          </p:cNvPr>
          <p:cNvSpPr/>
          <p:nvPr/>
        </p:nvSpPr>
        <p:spPr>
          <a:xfrm>
            <a:off x="10204462" y="4927600"/>
            <a:ext cx="1873241" cy="1587500"/>
          </a:xfrm>
          <a:prstGeom prst="rect">
            <a:avLst/>
          </a:prstGeom>
          <a:solidFill>
            <a:schemeClr val="bg1">
              <a:lumMod val="85000"/>
              <a:alpha val="4796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E7DF84-0958-9229-698A-CD568ABE7C59}"/>
              </a:ext>
            </a:extLst>
          </p:cNvPr>
          <p:cNvSpPr txBox="1"/>
          <p:nvPr/>
        </p:nvSpPr>
        <p:spPr>
          <a:xfrm>
            <a:off x="7810500" y="5082737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E0F871-1748-6871-1AB9-3B71E305C245}"/>
              </a:ext>
            </a:extLst>
          </p:cNvPr>
          <p:cNvSpPr txBox="1"/>
          <p:nvPr/>
        </p:nvSpPr>
        <p:spPr>
          <a:xfrm>
            <a:off x="10255959" y="5082736"/>
            <a:ext cx="1770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LOUVRE</a:t>
            </a:r>
          </a:p>
          <a:p>
            <a:r>
              <a:rPr lang="en-NL" sz="1200" dirty="0">
                <a:solidFill>
                  <a:schemeClr val="bg1"/>
                </a:solidFill>
              </a:rPr>
              <a:t>LOREM IPSUM</a:t>
            </a:r>
          </a:p>
          <a:p>
            <a:r>
              <a:rPr lang="en-NL" sz="1200" dirty="0">
                <a:solidFill>
                  <a:schemeClr val="bg1"/>
                </a:solidFill>
              </a:rPr>
              <a:t>DOLOR AMET</a:t>
            </a:r>
          </a:p>
          <a:p>
            <a:endParaRPr lang="en-NL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43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359</Words>
  <Application>Microsoft Macintosh PowerPoint</Application>
  <PresentationFormat>Widescreen</PresentationFormat>
  <Paragraphs>113</Paragraphs>
  <Slides>19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Britannic Bold</vt:lpstr>
      <vt:lpstr>Calibri</vt:lpstr>
      <vt:lpstr>Calibri Light</vt:lpstr>
      <vt:lpstr>Lucida Calligraphy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Rodrigues Giraldo, S. (Sergio)</dc:creator>
  <cp:lastModifiedBy>Sergio Giraldo</cp:lastModifiedBy>
  <cp:revision>9</cp:revision>
  <dcterms:created xsi:type="dcterms:W3CDTF">2023-02-26T12:35:39Z</dcterms:created>
  <dcterms:modified xsi:type="dcterms:W3CDTF">2023-03-01T08:48:58Z</dcterms:modified>
</cp:coreProperties>
</file>

<file path=docProps/thumbnail.jpeg>
</file>